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60" r:id="rId5"/>
    <p:sldId id="262" r:id="rId6"/>
    <p:sldId id="287" r:id="rId7"/>
    <p:sldId id="263" r:id="rId8"/>
    <p:sldId id="265" r:id="rId9"/>
    <p:sldId id="267" r:id="rId10"/>
    <p:sldId id="268" r:id="rId11"/>
    <p:sldId id="269" r:id="rId12"/>
    <p:sldId id="270" r:id="rId13"/>
    <p:sldId id="271" r:id="rId14"/>
    <p:sldId id="272" r:id="rId15"/>
    <p:sldId id="273" r:id="rId16"/>
    <p:sldId id="276" r:id="rId17"/>
    <p:sldId id="275" r:id="rId18"/>
    <p:sldId id="277" r:id="rId19"/>
    <p:sldId id="274" r:id="rId20"/>
    <p:sldId id="279" r:id="rId21"/>
    <p:sldId id="280" r:id="rId22"/>
    <p:sldId id="283" r:id="rId23"/>
    <p:sldId id="282" r:id="rId24"/>
    <p:sldId id="285" r:id="rId25"/>
    <p:sldId id="284" r:id="rId26"/>
    <p:sldId id="281" r:id="rId27"/>
    <p:sldId id="286" r:id="rId28"/>
    <p:sldId id="288" r:id="rId29"/>
    <p:sldId id="397" r:id="rId30"/>
    <p:sldId id="289" r:id="rId31"/>
    <p:sldId id="290" r:id="rId32"/>
    <p:sldId id="291" r:id="rId33"/>
    <p:sldId id="292" r:id="rId34"/>
    <p:sldId id="293" r:id="rId35"/>
    <p:sldId id="264"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5" autoAdjust="0"/>
    <p:restoredTop sz="94660"/>
  </p:normalViewPr>
  <p:slideViewPr>
    <p:cSldViewPr snapToGrid="0">
      <p:cViewPr varScale="1">
        <p:scale>
          <a:sx n="88" d="100"/>
          <a:sy n="88" d="100"/>
        </p:scale>
        <p:origin x="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0.617"/>
    </inkml:context>
    <inkml:brush xml:id="br0">
      <inkml:brushProperty name="width" value="0.35" units="cm"/>
      <inkml:brushProperty name="height" value="0.35" units="cm"/>
    </inkml:brush>
  </inkml:definitions>
  <inkml:trace contextRef="#ctx0" brushRef="#br0">66 1624 3224 0 0,'0'0'143'0'0,"-2"-1"-3"0"0,0 0-115 0 0,0 0 1 0 0,0 0 0 0 0,0 0 0 0 0,0 0-1 0 0,1-1 1 0 0,-1 1 0 0 0,1-1 0 0 0,-1 1-1 0 0,1-1 1 0 0,-1 1 0 0 0,1-1 0 0 0,0 0-1 0 0,0 0 1 0 0,-1 1 0 0 0,1-1 0 0 0,-1-4-1 0 0,-2-4 124 0 0,1-1 1 0 0,-3-10-1 0 0,4 13-149 0 0,-5-24 182 0 0,2 0 1 0 0,1 0-1 0 0,2-65 0 0 0,0 71 212 0 0,1 19-259 0 0,1-1 0 0 0,0 1 0 0 0,0 0-1 0 0,2-11 1 0 0,0 3 168 0 0,1-23-1 0 0,-3 23-78 0 0,4-24 0 0 0,4-20 110 0 0,-6 37-209 0 0,1 1 0 0 0,8-29 1 0 0,2 3 30 0 0,37-106 104 0 0,-13 51-205 0 0,-20 54 20 0 0,25-53 0 0 0,-6 19 29 0 0,-16 37-2 0 0,-12 27-42 0 0,13-25-1 0 0,-1 7-19 0 0,14-39 0 0 0,12-15 106 0 0,-6 15 2 0 0,-36 67-113 0 0,1 0 1 0 0,0 0 0 0 0,11-12 0 0 0,2-5-25 0 0,-16 23-3 0 0,0 0 0 0 0,0-1-1 0 0,0 1 1 0 0,0 0-1 0 0,0 1 1 0 0,5-4 0 0 0,-6 4-6 0 0,-1 0 1 0 0,1 0-1 0 0,0 1 0 0 0,0-1 1 0 0,0 1-1 0 0,0-1 1 0 0,0 0-1 0 0,0 1 1 0 0,0 0-1 0 0,0-1 0 0 0,0 1 1 0 0,1 0-1 0 0,-1-1 1 0 0,0 1-1 0 0,2 0 1 0 0,2-1 11 0 0,15-8 48 0 0,-12 9-50 0 0,-2 1-11 0 0,-1-1 11 0 0,-1 0 0 0 0,1 1 0 0 0,0-1 1 0 0,6 3-1 0 0,17 2-1 0 0,-21-3-11 0 0,0 1 0 0 0,0-1 0 0 0,0 1 0 0 0,12 7 0 0 0,-4-2 10 0 0,19 11 44 0 0,-22-9-54 0 0,-10-6 0 0 0,-1-1 0 0 0,14 12 27 0 0,-13-13-20 0 0,0 0 0 0 0,1 0-1 0 0,-1 0 1 0 0,0 0 0 0 0,-1 0 0 0 0,4 4-1 0 0,1 2 9 0 0,-1 0-1 0 0,1 0 1 0 0,13 12 0 0 0,-13-14-16 0 0,0 1 0 0 0,0 0 0 0 0,0 0 0 0 0,6 11 0 0 0,-1 1-4 0 0,-6-12 19 0 0,-1 0-1 0 0,-1 0 1 0 0,1 1 0 0 0,4 13 0 0 0,30 95 19 0 0,-13-50 6 0 0,16 49-39 0 0,-35-99 21 0 0,-2 1 0 0 0,5 23 1 0 0,-7-16-22 0 0,2 8 0 0 0,-1-16 0 0 0,-2 0 0 0 0,1 0 0 0 0,-3 32 0 0 0,0-12 0 0 0,1 62 78 0 0,0-95-58 0 0,0 0-1 0 0,0 0 0 0 0,0-1 0 0 0,0 1 0 0 0,0 0 0 0 0,-1 0 0 0 0,-1 4 1 0 0,1 0-8 0 0,2-6-3 0 0,-1 0 0 0 0,0 1 0 0 0,0-1 0 0 0,0 0 0 0 0,-1 0 0 0 0,1 1 0 0 0,0-1 0 0 0,0 0 0 0 0,-1 1 0 0 0,1-1 0 0 0,-1 0 1 0 0,0 2-1 0 0,-1 5 11 0 0,0-1 69 0 0,2-6-70 0 0,-1 1 0 0 0,0-1 0 0 0,1 1-1 0 0,-1-1 1 0 0,1 1 0 0 0,0 0 0 0 0,-1-1 0 0 0,1 1-1 0 0,0-1 1 0 0,0 1 0 0 0,0 0 0 0 0,1 2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7.274"/>
    </inkml:context>
    <inkml:brush xml:id="br0">
      <inkml:brushProperty name="width" value="0.35" units="cm"/>
      <inkml:brushProperty name="height" value="0.35" units="cm"/>
    </inkml:brush>
  </inkml:definitions>
  <inkml:trace contextRef="#ctx0" brushRef="#br0">0 222 2592 0 0,'16'-6'91'0'0,"-12"4"-65"0"0,1 0 0 0 0,0 0 1 0 0,-1 0-1 0 0,0 0 0 0 0,7-5 0 0 0,80-53 87 0 0,-25 18-18 0 0,-23 15 97 0 0,72-33 0 0 0,-111 58-182 0 0,1 1 0 0 0,0-1 0 0 0,-1 1 0 0 0,1 0 0 0 0,5-1 0 0 0,5 3 13 0 0,-13 0-20 0 0,0 0 1 0 0,0 0 0 0 0,0 0 0 0 0,0 1-1 0 0,-1-1 1 0 0,1 1 0 0 0,0-1 0 0 0,-1 1-1 0 0,1 0 1 0 0,-1 0 0 0 0,1-1 0 0 0,-1 1-1 0 0,0 0 1 0 0,0 0 0 0 0,0 0 0 0 0,0 1-1 0 0,0-1 1 0 0,0 0 0 0 0,-1 0 0 0 0,1 0-1 0 0,-1 1 1 0 0,1 2 0 0 0,1 4 14 0 0,-1 1 1 0 0,-1-1-1 0 0,1 0 1 0 0,-3 15-1 0 0,0-7-7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40.160"/>
    </inkml:context>
    <inkml:brush xml:id="br0">
      <inkml:brushProperty name="width" value="0.1" units="cm"/>
      <inkml:brushProperty name="height" value="0.1" units="cm"/>
      <inkml:brushProperty name="color" value="#E71224"/>
    </inkml:brush>
  </inkml:definitions>
  <inkml:trace contextRef="#ctx0" brushRef="#br0">1 1 9672 0 0,'2'3'748'0'0,"48"90"-226"0"0,35 48 294 0 0,-21-38-616 0 0,318 632-54 0 0,-262-478-103 0 0,86 191 19 0 0,21 102-737 0 0,130 345-1249 0 0,-146-380 2010 0 0,90 337 820 0 0,-217-602 244 0 0,76 247 946 0 0,-90-262-1320 0 0,-14-39-368 0 0,86 332 88 0 0,-111-375-1258 0 0,-18-85 364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0.361"/>
    </inkml:context>
    <inkml:brush xml:id="br0">
      <inkml:brushProperty name="width" value="0.35" units="cm"/>
      <inkml:brushProperty name="height" value="0.35" units="cm"/>
    </inkml:brush>
  </inkml:definitions>
  <inkml:trace contextRef="#ctx0" brushRef="#br0">1352 1718 2760 0 0,'-89'-1'2187'0'0,"-44"-9"3738"0"0,38-2-5213 0 0,24 1-536 0 0,-164-31 168 0 0,170 28-402 0 0,27 6 47 0 0,-39-13 0 0 0,53 13 33 0 0,1-1 1 0 0,0-2-1 0 0,1 0 1 0 0,0-1-1 0 0,1-1 0 0 0,-25-19 1 0 0,5-3 479 0 0,-51-57-1 0 0,70 67-239 0 0,1-1 0 0 0,2-1 0 0 0,-24-42 0 0 0,19 25-129 0 0,7 14-64 0 0,0-1 1 0 0,-20-58-1 0 0,28 62-61 0 0,2-1 0 0 0,1 0 1 0 0,1 0-1 0 0,1 0 0 0 0,2-1 1 0 0,1 0-1 0 0,1 1 0 0 0,7-53 1 0 0,-2 39-9 0 0,-3 22 0 0 0,10-38 0 0 0,12-23 0 0 0,38-85 0 0 0,-59 158-2 0 0,47-94-56 0 0,-43 89 56 0 0,1 1 0 0 0,1-1 0 0 0,0 2 0 0 0,1-1 0 0 0,15-14 0 0 0,-4 8-37 0 0,1 0 1 0 0,48-27-1 0 0,-54 36 35 0 0,0 1 0 0 0,1 0 0 0 0,1 2 1 0 0,-1 0-1 0 0,28-6 0 0 0,20 0-14 0 0,0 3 0 0 0,83-2 1 0 0,-66 9 17 0 0,53 1 0 0 0,-112 3 14 0 0,1 0 1 0 0,-1 1 0 0 0,0 1 0 0 0,0 2 0 0 0,-1 0 0 0 0,0 1 0 0 0,0 1 0 0 0,0 1 0 0 0,-1 1 0 0 0,0 1 0 0 0,-1 1 0 0 0,-1 1 0 0 0,0 0 0 0 0,33 31 0 0 0,-18-12 14 0 0,-18-18 12 0 0,-1 2 0 0 0,23 26 0 0 0,-18-17-1 0 0,1 0 0 0 0,40 33 1 0 0,-2-1-2 0 0,-34-33-29 0 0,-16-16 5 0 0,0 1-1 0 0,12 16 0 0 0,-5-5-3 0 0,-10-12-11 0 0,0 0 0 0 0,0 0 0 0 0,8 17 0 0 0,-6-7 16 0 0,-1 0 0 0 0,0 1 0 0 0,6 36 0 0 0,-8-32-16 0 0,-2-15 0 0 0,-1 0 0 0 0,-1 1 0 0 0,1 13 0 0 0,-1 0-16 0 0,7 38 0 0 0,-4-39 0 0 0,1 40 0 0 0,-5-43 16 0 0,-1 0 0 0 0,-1 0 0 0 0,-5 21 0 0 0,4-23 0 0 0,1-7 0 0 0,0 0 0 0 0,0-1 0 0 0,0 1 0 0 0,-5 8 0 0 0,-82 145 0 0 0,85-155 0 0 0,-20 31-2 0 0,-9 17 57 0 0,6-13-42 0 0,6-10-15 0 0,0-2 2 0 0,16-24 0 0 0,0 0 0 0 0,0 0 0 0 0,1 1 0 0 0,-5 10 0 0 0,7-13 26 0 0,0 1 1 0 0,-1-1-1 0 0,1-1 1 0 0,-1 1-1 0 0,0 0 1 0 0,0-1 0 0 0,-1 1-1 0 0,1-1 1 0 0,-1 0-1 0 0,1 0 1 0 0,-1-1 0 0 0,-8 5-1 0 0,-18 14 197 0 0,23-14-81 0 0,-4 4 43 0 0,-1-1-1 0 0,0-1 0 0 0,0 0 0 0 0,0-1 0 0 0,-15 7 1 0 0,26-15-164 0 0,0 1 1 0 0,0 0 0 0 0,0-1 0 0 0,0 1 0 0 0,0 0 0 0 0,0-1 0 0 0,0 1 0 0 0,0 0 0 0 0,1 0 0 0 0,-1 0 0 0 0,-1 2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1.966"/>
    </inkml:context>
    <inkml:brush xml:id="br0">
      <inkml:brushProperty name="width" value="0.35" units="cm"/>
      <inkml:brushProperty name="height" value="0.35" units="cm"/>
    </inkml:brush>
  </inkml:definitions>
  <inkml:trace contextRef="#ctx0" brushRef="#br0">820 1290 3224 0 0,'-19'5'855'0'0,"0"0"1"0"0,-1-2-1 0 0,1 0 0 0 0,-1-1 0 0 0,-30-1 1 0 0,-17 2 334 0 0,41-2-1038 0 0,1 0-1 0 0,-1-1 0 0 0,-30-5 1 0 0,45 3-152 0 0,-11-1 0 0 0,1-2 0 0 0,-24-7 0 0 0,13 1-4 0 0,17 7 21 0 0,1-2 0 0 0,-1 1 0 0 0,-17-11 0 0 0,16 6 39 0 0,0-1 0 0 0,1 0 1 0 0,0-1-1 0 0,1 0 0 0 0,0-1 1 0 0,1-1-1 0 0,-14-20 0 0 0,7 9 93 0 0,10 13-58 0 0,0-1 1 0 0,1-1 0 0 0,0 0-1 0 0,-7-15 1 0 0,5 5 55 0 0,2 5-46 0 0,1-1 0 0 0,1 0 0 0 0,-6-22 0 0 0,8 19-103 0 0,2 0 0 0 0,0-1 0 0 0,1 1 1 0 0,2-1-1 0 0,0 1 0 0 0,2-1 0 0 0,0 1 0 0 0,7-27 1 0 0,-3 14-100 0 0,-5 22 25 0 0,2 0 0 0 0,5-18 1 0 0,51-111 326 0 0,-27 69-54 0 0,-21 47-155 0 0,2 1 0 0 0,0 0 0 0 0,2 1 0 0 0,1 1 1 0 0,1 1-1 0 0,1 0 0 0 0,1 1 0 0 0,0 1 0 0 0,2 1 0 0 0,46-35 1 0 0,-58 48-34 0 0,4-2 19 0 0,22-12 0 0 0,-29 18-27 0 0,0 0 0 0 0,0 1 0 0 0,0 0 0 0 0,1 0 0 0 0,-1 1 0 0 0,13-2 0 0 0,0 2-1 0 0,0 1 0 0 0,-1 1 0 0 0,33 5 0 0 0,55 18 0 0 0,-72-16 0 0 0,54 10 0 0 0,-53-12 0 0 0,-1 1 0 0 0,64 23 0 0 0,-91-27 8 0 0,1 2 0 0 0,-1-1 0 0 0,0 1 0 0 0,0 0 0 0 0,0 0 1 0 0,-1 1-1 0 0,1 0 0 0 0,-1 0 0 0 0,-1 1 0 0 0,1-1 0 0 0,-1 1 1 0 0,0 0-1 0 0,3 9 0 0 0,7 12-3 0 0,-2 1 0 0 0,11 35-1 0 0,-23-61-4 0 0,12 39 32 0 0,-9-24 20 0 0,9 21 1 0 0,-7-23-43 0 0,5 24 0 0 0,-3-11 38 0 0,-1-4 21 0 0,-2-1 0 0 0,3 42 1 0 0,-5-38-90 0 0,2 7-53 0 0,-2-21 73 0 0,-1 1 0 0 0,-1 0 0 0 0,-1 18 0 0 0,-1-3 0 0 0,1-17 0 0 0,-1 0 0 0 0,0 0 0 0 0,-1 0 0 0 0,-4 13 0 0 0,5-18 0 0 0,-1-1 0 0 0,1 0 0 0 0,0 13 0 0 0,1-14 0 0 0,-1 1 0 0 0,0-1 0 0 0,1 0 0 0 0,-2 1 0 0 0,1-1 0 0 0,-3 7 0 0 0,-2-1 85 0 0,0 0 0 0 0,-1 0 0 0 0,0 0 0 0 0,-1-1 0 0 0,0 0 0 0 0,-1 0 1 0 0,0-1-1 0 0,-1 0 0 0 0,0-1 0 0 0,-1 0 0 0 0,0 0 0 0 0,0-1 0 0 0,-20 10 1 0 0,-26 18 474 0 0,-10 4-79 0 0,8-5-348 0 0,39-22 65 0 0,-1-1 0 0 0,-22 10 0 0 0,30-16-187 0 0,-12 3-269 0 0,12-2-223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2.872"/>
    </inkml:context>
    <inkml:brush xml:id="br0">
      <inkml:brushProperty name="width" value="0.35" units="cm"/>
      <inkml:brushProperty name="height" value="0.35" units="cm"/>
    </inkml:brush>
  </inkml:definitions>
  <inkml:trace contextRef="#ctx0" brushRef="#br0">37 1 920 0 0,'-36'12'11002'0'0,"37"1"-10431"0"0,1-7-561 0 0,-2-3 4 0 0,1 0 0 0 0,0 0-1 0 0,1 0 1 0 0,-1 0-1 0 0,0 0 1 0 0,1-1-1 0 0,0 1 1 0 0,0 0-1 0 0,-1-1 1 0 0,2 1 0 0 0,-1-1-1 0 0,3 3 1 0 0,1 0-16 0 0,0 0 0 0 0,0-1 0 0 0,1 1 0 0 0,-1-1 0 0 0,1-1 0 0 0,0 0 0 0 0,0 0 0 0 0,0 0 0 0 0,14 3 1 0 0,25 11 137 0 0,53 36-86 0 0,-85-44-1 0 0,173 110 225 0 0,-115-68-281 0 0,51 33-75 0 0,-31-18 505 0 0,3 2-103 0 0,73 49-154 0 0,158 70 358 0 0,14 19-236 0 0,-200-115 0 0 0,84 32 958 0 0,-132-77-735 0 0,-69-34-386 0 0,7 3 96 0 0,-27-14-199 0 0,1 0 1 0 0,0 1-1 0 0,-1-1 1 0 0,1 1 0 0 0,-1-1-1 0 0,1 1 1 0 0,-1 0-1 0 0,0 1 1 0 0,0-1-1 0 0,0 0 1 0 0,5 6-1 0 0,-4-5-13 0 0,1 1 0 0 0,-1-1-1 0 0,1 0 1 0 0,0 0 0 0 0,0 0-1 0 0,11 3 1 0 0,11 7 48 0 0,-19-8-21 0 0,0-1 0 0 0,0 0 1 0 0,1-1-1 0 0,-1 0 0 0 0,1 0 1 0 0,0-1-1 0 0,10 2 0 0 0,-7-1-174 0 0,-10-3-100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3.919"/>
    </inkml:context>
    <inkml:brush xml:id="br0">
      <inkml:brushProperty name="width" value="0.35" units="cm"/>
      <inkml:brushProperty name="height" value="0.35" units="cm"/>
    </inkml:brush>
  </inkml:definitions>
  <inkml:trace contextRef="#ctx0" brushRef="#br0">771 1188 7632 0 0,'0'0'689'0'0,"-2"0"-568"0"0,-10-2 22 0 0,1 1 0 0 0,0 1-1 0 0,-1 0 1 0 0,-17 2-1 0 0,-3-1 488 0 0,31-1-616 0 0,0 0 0 0 0,0 0 0 0 0,1 0 0 0 0,-1 0 0 0 0,0 1 0 0 0,1-1 0 0 0,-1 0 0 0 0,0 0 0 0 0,0 0 0 0 0,1 1 0 0 0,-1-1 0 0 0,0 0 0 0 0,1 1 0 0 0,-1-1 0 0 0,0 1 0 0 0,-5 3 14 0 0,-14 0-10 0 0,0 0 1 0 0,0-2-1 0 0,-1 0 0 0 0,1-1 1 0 0,0-1-1 0 0,-1 0 0 0 0,-21-5 1 0 0,29 2-19 0 0,0 0 0 0 0,0 0 0 0 0,1-2 0 0 0,-1 1 0 0 0,1-2 0 0 0,-15-8 0 0 0,-1-4 0 0 0,-33-27 0 0 0,47 33 0 0 0,-24-28 1 0 0,-5-4-14 0 0,35 36 6 0 0,0 1 0 0 0,1-1 1 0 0,0 0-1 0 0,1-1 0 0 0,0 1 1 0 0,0-1-1 0 0,0 0 0 0 0,-6-18 1 0 0,6 16 16 0 0,0-1 1 0 0,-9-11-1 0 0,9 15 12 0 0,1 0 0 0 0,0-1 0 0 0,1 1 0 0 0,-7-16 0 0 0,-12-81 917 0 0,20 96-845 0 0,-3-14 366 0 0,1 0 1 0 0,0 0 0 0 0,-2-45 0 0 0,7 56-265 0 0,0-24 205 0 0,8-66-1 0 0,-4 65-281 0 0,-4 30-94 0 0,0 0 1 0 0,1 1 0 0 0,-1-1 0 0 0,2 0-1 0 0,-1 1 1 0 0,1-1 0 0 0,0 1-1 0 0,0 0 1 0 0,1 0 0 0 0,3-8 0 0 0,7-5 43 0 0,-8 10-64 0 0,0 0 0 0 0,1 0 0 0 0,0 1 0 0 0,1 0 0 0 0,0 0 0 0 0,0 1 0 0 0,15-12 0 0 0,16-9 67 0 0,-11 8-8 0 0,36-21 0 0 0,-6 8-10 0 0,31-16-67 0 0,-77 44-2 0 0,0 1 1 0 0,1 0-1 0 0,-1 1 0 0 0,1 0 1 0 0,0 1-1 0 0,18-2 1 0 0,-29 4 15 0 0,5-1-9 0 0,0 1 1 0 0,0 0 0 0 0,1 0-1 0 0,-1 0 1 0 0,0 1 0 0 0,0 0 0 0 0,0 0-1 0 0,0 0 1 0 0,7 3 0 0 0,60 23 87 0 0,36 27-16 0 0,-84-41-64 0 0,0 2 0 0 0,-1 0 0 0 0,34 30 0 0 0,27 17 0 0 0,-68-51 15 0 0,1 1 0 0 0,-2 0 0 0 0,1 2 0 0 0,-2 0 0 0 0,0 0 0 0 0,-1 1 0 0 0,0 1 0 0 0,20 31 1 0 0,-12-16-38 0 0,-17-25 15 0 0,0-1-1 0 0,-1 2 1 0 0,0-1 0 0 0,0 0 0 0 0,0 1 0 0 0,4 13 0 0 0,-4-9 59 0 0,0-1 1 0 0,9 18-1 0 0,-8-20-17 0 0,-1 1-1 0 0,0-1 1 0 0,-1 1 0 0 0,4 17-1 0 0,-3-13-151 0 0,8 25-1 0 0,-7-27 182 0 0,-2 0 0 0 0,1 0 0 0 0,2 18 1 0 0,-1-12 101 0 0,-4-16-154 0 0,0 0 0 0 0,-1 0 0 0 0,1 0-1 0 0,-1 0 1 0 0,0 1 0 0 0,1-1 0 0 0,-1 0 0 0 0,0 0 0 0 0,0 0 0 0 0,1 0 0 0 0,-1 0-1 0 0,0 1 1 0 0,0-1 0 0 0,0 0 0 0 0,-1 0 0 0 0,1 0 0 0 0,0 0 0 0 0,-1 2 0 0 0,-2 5 66 0 0,2-6-66 0 0,0-1 0 0 0,0 1 0 0 0,1-1 1 0 0,-1 1-1 0 0,1-1 0 0 0,-1 1 0 0 0,1-1 0 0 0,-1 1 0 0 0,1 0 0 0 0,0-1 0 0 0,0 1 0 0 0,0 0 0 0 0,0-1 0 0 0,0 1 0 0 0,1 1 1 0 0,-1 0-13 0 0,0 0 0 0 0,0-1 0 0 0,0 1 0 0 0,-1 0 0 0 0,1-1 0 0 0,-1 1 0 0 0,1 0 0 0 0,-1-1 0 0 0,0 1 0 0 0,0-1 0 0 0,-2 5 0 0 0,-19 27 0 0 0,18-27 0 0 0,-2 3-8 0 0,4-6 2 0 0,-1-1-1 0 0,1 1 1 0 0,0-1 0 0 0,-1 0 0 0 0,1 0-1 0 0,-1 0 1 0 0,0 0 0 0 0,-6 5 0 0 0,-46 32 6 0 0,15-9 0 0 0,27-23 0 0 0,0 1 0 0 0,1 1 0 0 0,0 1 0 0 0,-20 21 0 0 0,-4 8 0 0 0,15-19 0 0 0,-19 17 17 0 0,17-19 127 0 0,19-18-203 0 0,-7-1 45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5.231"/>
    </inkml:context>
    <inkml:brush xml:id="br0">
      <inkml:brushProperty name="width" value="0.35" units="cm"/>
      <inkml:brushProperty name="height" value="0.35" units="cm"/>
    </inkml:brush>
  </inkml:definitions>
  <inkml:trace contextRef="#ctx0" brushRef="#br0">725 0 3224 0 0,'-5'5'4516'0'0,"-42"37"-2552"0"0,47-42-1958 0 0,-4 3 54 0 0,0 1 0 0 0,1 0-1 0 0,-1 0 1 0 0,1 1-1 0 0,0-1 1 0 0,-2 5 0 0 0,-7 6 90 0 0,11-13-125 0 0,-1 0 1 0 0,0 0 0 0 0,1 0 0 0 0,0 0 0 0 0,-1 0-1 0 0,1 0 1 0 0,0 0 0 0 0,0 0 0 0 0,-1 4 0 0 0,-8 23 221 0 0,7-21-184 0 0,0 0-1 0 0,1 0 1 0 0,0 0-1 0 0,0 1 1 0 0,-1 14-1 0 0,4-9-21 0 0,-1-10-35 0 0,0 1 1 0 0,0 0 0 0 0,0 0 0 0 0,0-1 0 0 0,-1 1-1 0 0,-2 7 1 0 0,-3 6 32 0 0,3-12-25 0 0,1 1 0 0 0,0 1 0 0 0,-3 11 0 0 0,3-1 34 0 0,1-6-8 0 0,0 0 1 0 0,-1-1-1 0 0,-4 12 0 0 0,-4 7 29 0 0,-21 75 56 0 0,17-53-94 0 0,-26 62 1 0 0,-1 2-31 0 0,17-41-1 0 0,-14 50 0 0 0,-14 43-284 0 0,18-67 304 0 0,-23 65 770 0 0,-7-5 12 0 0,38-102-242 0 0,-18 37 432 0 0,29-72-663 0 0,11-19-206 0 0,1 0 0 0 0,0 0 0 0 0,0 0 0 0 0,-4 10 0 0 0,7-13-94 0 0,-1 0 0 0 0,0 0 0 0 0,-1 0 0 0 0,1 0 0 0 0,0 0 0 0 0,-1-1 0 0 0,-2 4 0 0 0,3-4-33 0 0,-1 1-1 0 0,1 0 1 0 0,-1 0 0 0 0,1-1 0 0 0,0 1 0 0 0,0 0 0 0 0,0 0 0 0 0,0 1-1 0 0,0-1 1 0 0,-1 3 0 0 0,-11 37-6 0 0,9-29-10 0 0,1-11-28 0 0,2 0-21 0 0,0 13-1 0 0,-3-2-163 0 0,4-12 118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5.977"/>
    </inkml:context>
    <inkml:brush xml:id="br0">
      <inkml:brushProperty name="width" value="0.35" units="cm"/>
      <inkml:brushProperty name="height" value="0.35" units="cm"/>
    </inkml:brush>
  </inkml:definitions>
  <inkml:trace contextRef="#ctx0" brushRef="#br0">766 57 5984 0 0,'-208'-31'5266'0'0,"191"30"-5087"0"0,0 1 0 0 0,0 1 0 0 0,0 1-1 0 0,-33 6 1 0 0,42-6-195 0 0,-8 1 16 0 0,1 1 0 0 0,-1 0 0 0 0,1 1 0 0 0,0 1 0 0 0,1 0 0 0 0,-25 15 0 0 0,-32 19 0 0 0,51-27 0 0 0,1 1 0 0 0,0 1 0 0 0,1 1 0 0 0,1 0 0 0 0,0 2 0 0 0,2 0 0 0 0,-23 32 0 0 0,29-36-7 0 0,1 1-1 0 0,1-1 1 0 0,0 1 0 0 0,2 1 0 0 0,-1-1 0 0 0,2 1 0 0 0,0 0 0 0 0,-3 22 0 0 0,3-9 7 0 0,2-11 0 0 0,0 0 0 0 0,0 0 0 0 0,2 0 0 0 0,1 20 0 0 0,2-8-3 0 0,-2-15-7 0 0,0 0-1 0 0,1-1 0 0 0,1 1 0 0 0,0-1 1 0 0,8 22-1 0 0,-3-18 0 0 0,22 52-51 0 0,-21-48 60 0 0,2 0 0 0 0,1-1 0 0 0,0 0 0 0 0,1-1 0 0 0,28 31 0 0 0,-30-39 7 0 0,0 0-1 0 0,1 0 1 0 0,0-1 0 0 0,1-1 0 0 0,1 0 0 0 0,-1-1 0 0 0,1 0 0 0 0,1-1 0 0 0,0-1 0 0 0,0 0 0 0 0,0-1 0 0 0,1-1-1 0 0,0 0 1 0 0,0-1 0 0 0,0-1 0 0 0,0-1 0 0 0,1 0 0 0 0,18 0 0 0 0,-5-3 163 0 0,0-2-1 0 0,-1 0 1 0 0,48-12-1 0 0,81-37 271 0 0,-140 44-366 0 0,0 0 0 0 0,0-1-1 0 0,-1-1 1 0 0,0-1 0 0 0,0 0 0 0 0,-2-1 0 0 0,1-1 0 0 0,15-17 0 0 0,-9 8 27 0 0,-7 6 41 0 0,0 0 0 0 0,18-27 1 0 0,-13 14 25 0 0,-10 15-78 0 0,0 0-1 0 0,-1-1 1 0 0,0 0 0 0 0,-1-1-1 0 0,-1 0 1 0 0,9-30 0 0 0,-11 28 75 0 0,-2 8-64 0 0,-1 1 0 0 0,0 0 1 0 0,-1-1-1 0 0,0 1 0 0 0,0-14 0 0 0,-11-78-53 0 0,6 78-10 0 0,0 0 1 0 0,-2 0 0 0 0,-12-32 0 0 0,12 37 16 0 0,-9-20-22 0 0,-1 1 1 0 0,-27-44-1 0 0,31 60-29 0 0,7 14 9 0 0,1 0 0 0 0,-1 0 0 0 0,-9-9 0 0 0,-6-8 27 0 0,14 17-20 0 0,0 0 0 0 0,-1 1-1 0 0,0 0 1 0 0,-12-9 0 0 0,-6-6 11 0 0,22 19-35 0 0,0 0 1 0 0,0 0 0 0 0,0 0-1 0 0,0 1 1 0 0,-1-1 0 0 0,1 1-1 0 0,-7-3 1 0 0,-14-6-76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6.663"/>
    </inkml:context>
    <inkml:brush xml:id="br0">
      <inkml:brushProperty name="width" value="0.35" units="cm"/>
      <inkml:brushProperty name="height" value="0.35" units="cm"/>
    </inkml:brush>
  </inkml:definitions>
  <inkml:trace contextRef="#ctx0" brushRef="#br0">1 1 8840 0 0,'0'1'800'0'0,"10"34"-639"0"0,-8-26 17 0 0,0-1 0 0 0,6 16-1 0 0,-3-12 552 0 0,6 25 0 0 0,3 9-117 0 0,-2-18-399 0 0,7 34 1 0 0,7 18 267 0 0,-8-33-291 0 0,-10-24-83 0 0,1-1 0 0 0,21 37 1 0 0,35 64-191 0 0,8 12-186 0 0,-32-58 261 0 0,79 114 0 0 0,-50-85 24 0 0,10 10 216 0 0,-14-20-159 0 0,120 163-358 0 0,22 35 465 0 0,-167-231-216 0 0,56 121 0 0 0,-57-98 721 0 0,-36-80-744 0 0,-1 0-1 0 0,1 0 1 0 0,0 0 0 0 0,0-1-1 0 0,0 1 1 0 0,1-1 0 0 0,0 0-1 0 0,0 0 1 0 0,0-1 0 0 0,0 0-1 0 0,9 6 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7.498"/>
    </inkml:context>
    <inkml:brush xml:id="br0">
      <inkml:brushProperty name="width" value="0.35" units="cm"/>
      <inkml:brushProperty name="height" value="0.35" units="cm"/>
    </inkml:brush>
  </inkml:definitions>
  <inkml:trace contextRef="#ctx0" brushRef="#br0">486 176 9040 0 0,'-14'-2'355'0'0,"6"1"-199"0"0,0 0-1 0 0,1-1 0 0 0,-13-3 0 0 0,-48-19 1971 0 0,54 19-2013 0 0,1-1 0 0 0,-1 2 0 0 0,0 0 0 0 0,-18-2 0 0 0,24 4-123 0 0,-1 2 0 0 0,1-1 0 0 0,0 1 0 0 0,0 1 0 0 0,0-1 0 0 0,-1 1 0 0 0,1 1 0 0 0,0-1-1 0 0,-9 4 1 0 0,-4 3-4 0 0,0-1-7 0 0,-25 12-1 0 0,41-17 20 0 0,1 1 0 0 0,-1 0 0 0 0,1-1 0 0 0,0 2 0 0 0,-1-1 0 0 0,1 0 0 0 0,1 1 0 0 0,-1 0 1 0 0,0 0-1 0 0,-4 7 0 0 0,1-1-6 0 0,2-1-1 0 0,0 1 1 0 0,0 0 0 0 0,0 1 0 0 0,2-1 0 0 0,-1 1 0 0 0,1 0 0 0 0,1 0 0 0 0,0 0 0 0 0,0 0-1 0 0,0 13 1 0 0,5 72-255 0 0,17 104 0 0 0,-17-179 253 0 0,2-1 0 0 0,0 1 0 0 0,1-1 0 0 0,1 0 0 0 0,1 0 0 0 0,1 0 1 0 0,1-2-1 0 0,0 1 0 0 0,26 33 0 0 0,-24-37 76 0 0,-4-4 3 0 0,0 0 1 0 0,20 18 0 0 0,8 4-53 0 0,-27-23-7 0 0,1 0 1 0 0,0-1 0 0 0,1-1 0 0 0,0 0-1 0 0,15 9 1 0 0,-6-6 106 0 0,1 0-1 0 0,0-2 1 0 0,1 0-1 0 0,0-1 1 0 0,1-2-1 0 0,25 5 1 0 0,-30-9-34 0 0,0-1-1 0 0,0-1 1 0 0,0 0-1 0 0,0-2 1 0 0,-1 0 0 0 0,28-7-1 0 0,-18 2 73 0 0,0-2 0 0 0,0-1 1 0 0,35-19-1 0 0,-38 15-46 0 0,-1-1 0 0 0,21-19 1 0 0,-22 17-46 0 0,29-30 128 0 0,-47 43-164 0 0,0 0 1 0 0,-1 0-1 0 0,0-1 1 0 0,1 1-1 0 0,-2-1 1 0 0,1 0 0 0 0,3-9-1 0 0,6-10 176 0 0,-8 16-136 0 0,0 0 1 0 0,-1 0 0 0 0,0 0-1 0 0,0-1 1 0 0,-1 1 0 0 0,0-1-1 0 0,-1 1 1 0 0,1-16 0 0 0,-2-8 160 0 0,-3-32-1 0 0,2 46-151 0 0,-4-23 50 0 0,-2 0 1 0 0,-12-40 0 0 0,11 52-100 0 0,-4-12 23 0 0,-3 0-1 0 0,-1 1 0 0 0,-41-73 1 0 0,46 95-31 0 0,0 0 0 0 0,-1 1-1 0 0,-1 1 1 0 0,-1 0 0 0 0,0 0 0 0 0,-1 2 0 0 0,-1 0 0 0 0,0 1 0 0 0,-29-19-1 0 0,34 25 8 0 0,7 4-21 0 0,1 0-1 0 0,-1 1 0 0 0,0 0 0 0 0,0 0 0 0 0,0 0 0 0 0,0 0 0 0 0,-5-1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8.717"/>
    </inkml:context>
    <inkml:brush xml:id="br0">
      <inkml:brushProperty name="width" value="0.35" units="cm"/>
      <inkml:brushProperty name="height" value="0.35" units="cm"/>
    </inkml:brush>
  </inkml:definitions>
  <inkml:trace contextRef="#ctx0" brushRef="#br0">0 0 9760 0 0,'0'0'1832'0'0,"1"2"-1606"0"0,1 3-221 0 0,1 0-1 0 0,0 0 1 0 0,0 0-1 0 0,0 0 1 0 0,0 0 0 0 0,1-1-1 0 0,0 0 1 0 0,-1 1-1 0 0,8 4 1 0 0,93 78 171 0 0,-49-41-66 0 0,9 6-28 0 0,-43-37-42 0 0,0 0 0 0 0,-1 2 0 0 0,25 26 0 0 0,-21-20 4 0 0,1-1-1 0 0,43 29 1 0 0,-21-17 17 0 0,6 8-10 0 0,66 47 290 0 0,-75-58-49 0 0,-19-13-33 0 0,29 17 0 0 0,-6-10-128 0 0,35 20 8 0 0,-46-25 115 0 0,59 23 1 0 0,21 10 188 0 0,-90-39-429 0 0,-3-2-12 0 0,-1 2 0 0 0,0 0 0 0 0,25 21 0 0 0,-1 3 190 0 0,35 31 144 0 0,-45-35-179 0 0,67 51 0 0 0,-91-76-157 0 0,5 4 0 0 0,24 12 0 0 0,-25-13 0 0 0,-14-9 0 0 0,0-1 0 0 0,0 0 0 0 0,1 1 0 0 0,-1-1 0 0 0,0-1 0 0 0,8 4 0 0 0,28 3 181 0 0,-35-8-254 0 0,-1 1 0 0 0,1-1 0 0 0,0 0 0 0 0,-1 0 0 0 0,1-1-1 0 0,0 1 1 0 0,0-1 0 0 0,-1 0 0 0 0,7-2 0 0 0,5-4-889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31.346"/>
    </inkml:context>
    <inkml:brush xml:id="br0">
      <inkml:brushProperty name="width" value="0.35" units="cm"/>
      <inkml:brushProperty name="height" value="0.35" units="cm"/>
    </inkml:brush>
  </inkml:definitions>
  <inkml:trace contextRef="#ctx0" brushRef="#br0">135 1 2760 0 0,'-87'7'8905'0'0,"85"-6"-8805"0"0,1-1 0 0 0,-1 1 0 0 0,0-1-1 0 0,0 0 1 0 0,0 1 0 0 0,1-1 0 0 0,-1 0 0 0 0,0 0 0 0 0,0 0 0 0 0,0 0 0 0 0,-2-1 0 0 0,-20 1 1636 0 0,27 0-1640 0 0,7 2-13 0 0,-1 1 0 0 0,0 0 1 0 0,0 0-1 0 0,0 1 1 0 0,-1 0-1 0 0,16 10 1 0 0,-20-11-39 0 0,0-1 1 0 0,0 1 0 0 0,0-1 0 0 0,1-1 0 0 0,-1 1 0 0 0,1 0 0 0 0,5 0 0 0 0,35 6 153 0 0,-39-8-176 0 0,51 6-86 0 0,68-2-1 0 0,56-12-102 0 0,-51-7 219 0 0,-116 13 20 0 0,0 0 0 0 0,15-6 0 0 0,-19 5-4 0 0,-8 3 22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59.623"/>
    </inkml:context>
    <inkml:brush xml:id="br0">
      <inkml:brushProperty name="width" value="0.35" units="cm"/>
      <inkml:brushProperty name="height" value="0.35" units="cm"/>
    </inkml:brush>
  </inkml:definitions>
  <inkml:trace contextRef="#ctx0" brushRef="#br0">887 73 8208 0 0,'-13'-8'289'0'0,"-1"1"0"0"0,-26-9 0 0 0,3 1 300 0 0,24 9-281 0 0,1 2 0 0 0,-1 0 0 0 0,0 0 0 0 0,-1 1 0 0 0,1 1 0 0 0,0 0 0 0 0,-1 1 0 0 0,0 0 0 0 0,-16 2 0 0 0,10 1-179 0 0,0 0 0 0 0,1 2 0 0 0,-1 0 0 0 0,1 2 0 0 0,-33 13 0 0 0,41-14-61 0 0,1 0-1 0 0,0 1 0 0 0,1 0 1 0 0,-18 14-1 0 0,-29 35-75 0 0,14-13 1 0 0,28-27-34 0 0,-20 25-1 0 0,-1 3 55 0 0,10-13-13 0 0,-26 41 0 0 0,-2 4-173 0 0,36-52 222 0 0,2 1 0 0 0,0 0-1 0 0,2 1 1 0 0,-12 30 0 0 0,23-48-77 0 0,0 0-1 0 0,0 0 1 0 0,0 0-1 0 0,1 0 1 0 0,1 1 0 0 0,-1 11-1 0 0,-2 22-69 0 0,2-36 94 0 0,-1 6 2 0 0,0-1 1 0 0,0 0-1 0 0,1 0 1 0 0,1 1-1 0 0,-1-1 1 0 0,2 1-1 0 0,1 14 1 0 0,6 30 12 0 0,-8-43 25 0 0,1 0-1 0 0,1 0 0 0 0,0 0 0 0 0,1 0 1 0 0,0-1-1 0 0,9 22 0 0 0,9 7-136 0 0,48 73 0 0 0,-52-90 101 0 0,27 32 0 0 0,-24-33 34 0 0,1-2 0 0 0,1 0 0 0 0,42 28 0 0 0,-50-39-41 0 0,1 0 1 0 0,1-2-1 0 0,-1 1 1 0 0,1-2-1 0 0,1 0 1 0 0,-1-1-1 0 0,31 5 1 0 0,-9-6 90 0 0,-1-2 0 0 0,1-1 0 0 0,0-2 0 0 0,0-2 0 0 0,-1-2 0 0 0,39-8 0 0 0,-42 5 97 0 0,0-1 0 0 0,-1-2 1 0 0,-1-1-1 0 0,39-20 0 0 0,-54 22-83 0 0,1-1 1 0 0,-2-1-1 0 0,0 0 0 0 0,0-2 0 0 0,-1 0 0 0 0,-1 0 0 0 0,25-33 1 0 0,-28 31 12 0 0,-1-1 0 0 0,-1 0 1 0 0,0-1-1 0 0,-2 0 0 0 0,0 0 0 0 0,-1-1 1 0 0,0 1-1 0 0,-2-1 0 0 0,0-1 1 0 0,-1 1-1 0 0,-1 0 0 0 0,-1-1 1 0 0,-1 0-1 0 0,0 1 0 0 0,-2-1 1 0 0,0 1-1 0 0,-7-26 0 0 0,-4-6-69 0 0,-3 1-1 0 0,-2 0 0 0 0,-2 1 1 0 0,-27-47-1 0 0,14 38 4 0 0,-45-61-1 0 0,68 108-44 0 0,1 0 0 0 0,-16-12 0 0 0,-5-6 0 0 0,24 24 0 0 0,0 0 0 0 0,0 1 0 0 0,-1 0 0 0 0,-11-6 0 0 0,14 7 0 0 0,-31-12 0 0 0,31 11-58 0 0,7 19-1028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00.608"/>
    </inkml:context>
    <inkml:brush xml:id="br0">
      <inkml:brushProperty name="width" value="0.35" units="cm"/>
      <inkml:brushProperty name="height" value="0.35" units="cm"/>
    </inkml:brush>
  </inkml:definitions>
  <inkml:trace contextRef="#ctx0" brushRef="#br0">47 1695 5528 0 0,'-47'0'5901'0'0,"50"-8"-4929"0"0,-3 5-923 0 0,1 0 0 0 0,-1 1 0 0 0,1-1 0 0 0,-1 1-1 0 0,1-1 1 0 0,0 1 0 0 0,0 0 0 0 0,0-1 0 0 0,1 1 0 0 0,-1 0 0 0 0,0 0 0 0 0,1 0-1 0 0,0 0 1 0 0,2-3 0 0 0,-3 4-44 0 0,11-12 140 0 0,0 0 1 0 0,28-22 0 0 0,235-177-146 0 0,-90 74 321 0 0,-50 31 213 0 0,125-107 515 0 0,-56 33-537 0 0,-2 21-401 0 0,-6 5-106 0 0,-100 78 57 0 0,-32 28-79 0 0,-21 15-47 0 0,18-15 68 0 0,15-8 95 0 0,-30 22-67 0 0,83-50 101 0 0,-81 55-66 0 0,-41 27-57 0 0,-4 2 33 0 0,3 1-151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01.432"/>
    </inkml:context>
    <inkml:brush xml:id="br0">
      <inkml:brushProperty name="width" value="0.35" units="cm"/>
      <inkml:brushProperty name="height" value="0.35" units="cm"/>
    </inkml:brush>
  </inkml:definitions>
  <inkml:trace contextRef="#ctx0" brushRef="#br0">686 58 3224 0 0,'0'-3'106'0'0,"0"1"0"0"0,0 0 1 0 0,-1-1-1 0 0,1 1 0 0 0,-1 0 1 0 0,1 0-1 0 0,-1-1 0 0 0,0 1 1 0 0,0 0-1 0 0,0 0 0 0 0,0 0 0 0 0,0 0 1 0 0,0 0-1 0 0,-1 0 0 0 0,1 0 1 0 0,-1 0-1 0 0,1 1 0 0 0,-1-1 0 0 0,0 0 1 0 0,1 1-1 0 0,-1-1 0 0 0,0 1 1 0 0,0 0-1 0 0,0 0 0 0 0,0 0 1 0 0,0 0-1 0 0,-1 0 0 0 0,1 0 0 0 0,0 0 1 0 0,-4 0-1 0 0,-1 0 229 0 0,1 0-1 0 0,-1 0 0 0 0,1 0 1 0 0,-1 1-1 0 0,1 0 1 0 0,0 1-1 0 0,-1-1 1 0 0,1 1-1 0 0,-1 1 1 0 0,-7 2-1 0 0,-28 10 68 0 0,-48 15 56 0 0,74-24-271 0 0,1 1-1 0 0,-23 12 0 0 0,13-5-13 0 0,9-5-80 0 0,1 0-1 0 0,0 2 0 0 0,1-1 0 0 0,-21 19 0 0 0,-46 53-35 0 0,75-74-53 0 0,-3 3-4 0 0,1 0 0 0 0,1 0 0 0 0,-1 0 0 0 0,2 1 0 0 0,0 0 0 0 0,0 1 0 0 0,1-1 0 0 0,0 1 0 0 0,1 0 0 0 0,-3 14 0 0 0,-12 33 0 0 0,-4 13 0 0 0,-12 127-12 0 0,31-152-30 0 0,2 0 0 0 0,6 67 0 0 0,-2-83 44 0 0,13 76-2 0 0,-12-91 0 0 0,1 2 0 0 0,0 1 0 0 0,2-1 0 0 0,1-1 0 0 0,0 1 0 0 0,1-1 0 0 0,1-1 0 0 0,0 1 0 0 0,1-1 0 0 0,1-1 0 0 0,0 0 0 0 0,1-1 0 0 0,24 22 0 0 0,-13-16 21 0 0,1-1 1 0 0,0-1 0 0 0,2-1-1 0 0,0-1 1 0 0,1-1 0 0 0,48 18 0 0 0,-47-22 59 0 0,1-2 0 0 0,-1 0 0 0 0,2-2 0 0 0,-1-2 0 0 0,1 0 1 0 0,0-2-1 0 0,-1-1 0 0 0,1-2 0 0 0,0-1 0 0 0,0-1 0 0 0,0-1 0 0 0,0-2 1 0 0,-1-1-1 0 0,47-16 0 0 0,-53 14 80 0 0,-2-1 0 0 0,1-1 1 0 0,-1-1-1 0 0,-1 0 0 0 0,0-2 0 0 0,-1-1 0 0 0,0 0 1 0 0,-1-1-1 0 0,0-1 0 0 0,-2-1 0 0 0,25-31 1 0 0,-25 26 19 0 0,1 0 24 0 0,-1-1-1 0 0,-1 0 1 0 0,15-33-1 0 0,-11 12 202 0 0,-2-2-1 0 0,17-71 0 0 0,-28 86-238 0 0,-1 14-152 0 0,-1-1 0 0 0,-1 0 0 0 0,-1 0 0 0 0,-1 0 0 0 0,-1-29-1 0 0,-5-5 11 0 0,-3 0-1 0 0,-23-82 1 0 0,24 113 11 0 0,-2 0 0 0 0,0 1 0 0 0,-24-38 1 0 0,-46-48 46 0 0,73 99-75 0 0,0 1 0 0 0,-1-1 1 0 0,0 2-1 0 0,0-1 0 0 0,0 1 1 0 0,-1 0-1 0 0,-12-6 0 0 0,0 2 110 0 0,-40-11 0 0 0,56 18-183 0 0,0 1 0 0 0,0 0 0 0 0,-1 0 0 0 0,1 0 0 0 0,0 0 0 0 0,-1 1 0 0 0,1 0 0 0 0,-1 0 0 0 0,1 0-1 0 0,-1 0 1 0 0,1 1 0 0 0,0 0 0 0 0,-1 0 0 0 0,1 0 0 0 0,0 0 0 0 0,0 1 0 0 0,0-1 0 0 0,0 1 0 0 0,0 0-1 0 0,0 1 1 0 0,0-1 0 0 0,-5 5 0 0 0,-18 17-827 0 0,0 3-10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02.709"/>
    </inkml:context>
    <inkml:brush xml:id="br0">
      <inkml:brushProperty name="width" value="0.35" units="cm"/>
      <inkml:brushProperty name="height" value="0.35" units="cm"/>
    </inkml:brush>
  </inkml:definitions>
  <inkml:trace contextRef="#ctx0" brushRef="#br0">1473 44 7224 0 0,'0'0'653'0'0,"-4"-4"-522"0"0,-3 2-88 0 0,4-2 310 0 0,0-2 112 0 0,-1-1-454 0 0,2 5 27 0 0,1 0 1 0 0,-1 1 0 0 0,1-1 0 0 0,-1 0-1 0 0,0 1 1 0 0,1 0 0 0 0,-1-1 0 0 0,0 1-1 0 0,0 0 1 0 0,0 0 0 0 0,0 0-1 0 0,0 0 1 0 0,-1 1 0 0 0,1-1 0 0 0,0 0-1 0 0,0 1 1 0 0,0 0 0 0 0,-1-1 0 0 0,-3 1-1 0 0,2 1 205 0 0,-1-1-1 0 0,0 1 1 0 0,1 1-1 0 0,-1-1 1 0 0,0 0-1 0 0,-7 5 1 0 0,-10 10 355 0 0,0 0-356 0 0,13-11-235 0 0,1 1 0 0 0,0 0 1 0 0,1 0-1 0 0,-1 1 1 0 0,-9 11-1 0 0,-12 11 23 0 0,-1-1 64 0 0,20-17-42 0 0,-20 16 0 0 0,-172 134-180 0 0,163-123 128 0 0,-14 12 0 0 0,-21 9 228 0 0,-104 110 0 0 0,-18 11 1105 0 0,102-99-1089 0 0,38-38-65 0 0,40-32-115 0 0,0 1 0 0 0,1 1 1 0 0,-24 25-1 0 0,35-33-64 0 0,-7 9 25 0 0,-1-1-1 0 0,0 0 1 0 0,-27 21 0 0 0,19-17-216 0 0,0 1-1 0 0,1 0 1 0 0,-25 32 0 0 0,35-39-519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03.646"/>
    </inkml:context>
    <inkml:brush xml:id="br0">
      <inkml:brushProperty name="width" value="0.35" units="cm"/>
      <inkml:brushProperty name="height" value="0.35" units="cm"/>
    </inkml:brush>
  </inkml:definitions>
  <inkml:trace contextRef="#ctx0" brushRef="#br0">1149 39 1376 0 0,'-48'-17'4782'0'0,"-22"-1"65"0"0,27 14-4651 0 0,-64 7 132 0 0,-102-5 367 0 0,183 2-565 0 0,0 0 1 0 0,-26 5 0 0 0,26-3-86 0 0,5 1-35 0 0,1 1 1 0 0,-1 1-1 0 0,1 0 0 0 0,0 1 1 0 0,1 2-1 0 0,0 0 0 0 0,-33 18 1 0 0,25-10-102 0 0,13-8 2 0 0,-1 0 0 0 0,1 1 1 0 0,-19 17-1 0 0,12-5-211 0 0,0 0-1 0 0,-21 33 1 0 0,-2 0 119 0 0,34-42 169 0 0,1 0 0 0 0,1 1 0 0 0,0 0 0 0 0,0 0 1 0 0,-7 20-1 0 0,-21 74 75 0 0,20-56-2 0 0,13-39-50 0 0,1 0 1 0 0,0 0-1 0 0,1 1 1 0 0,1-1-1 0 0,0 1 1 0 0,3 22-1 0 0,-3-24-16 0 0,6 32 10 0 0,1-1 0 0 0,1-1 1 0 0,24 67-1 0 0,-21-82 14 0 0,0 0 0 0 0,2-1 0 0 0,1-1 0 0 0,1 0 1 0 0,30 36-1 0 0,-33-44 41 0 0,2-1 0 0 0,0 0 0 0 0,1-1 0 0 0,0-1 0 0 0,32 22 0 0 0,-25-21-16 0 0,0-1 1 0 0,2-1-1 0 0,-1-1 1 0 0,1 0-1 0 0,1-2 1 0 0,26 6 0 0 0,-9-5-45 0 0,2-2 0 0 0,-1-2 0 0 0,47 1 0 0 0,-53-6 80 0 0,0-3 0 0 0,0-1 0 0 0,-1-1 0 0 0,1-3 0 0 0,47-13 0 0 0,-64 11 122 0 0,0 0 1 0 0,0-1 0 0 0,-1 0 0 0 0,-1-2 0 0 0,0-1 0 0 0,29-25 0 0 0,-31 24-117 0 0,0-2 0 0 0,-1 0 0 0 0,-1-1 1 0 0,0 0-1 0 0,-2-1 0 0 0,18-32 1 0 0,-15 23 20 0 0,0 0 36 0 0,19-51-1 0 0,-20 38-41 0 0,-3 0 0 0 0,-1-1 1 0 0,8-70-1 0 0,-13 70-72 0 0,-2 21 2 0 0,-1 0 0 0 0,0-29 1 0 0,-2-68 58 0 0,1 75-72 0 0,-2-1 0 0 0,-7-60 0 0 0,5 91 74 0 0,0 0 0 0 0,0 0 0 0 0,-1 0 1 0 0,0 0-1 0 0,-7-11 0 0 0,9 19-160 0 0,-1 0 1 0 0,1 1-1 0 0,0-1 1 0 0,-1 1-1 0 0,0 0 1 0 0,0 0-1 0 0,0 0 1 0 0,-5-4-1 0 0,-6 0-1681 0 0,12 7 1530 0 0,0-1 0 0 0,0 1 1 0 0,1 0-1 0 0,-1 0 0 0 0,0 0 1 0 0,0 0-1 0 0,0 0 0 0 0,0 0 1 0 0,0 0-1 0 0,-3 1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12.912"/>
    </inkml:context>
    <inkml:brush xml:id="br0">
      <inkml:brushProperty name="width" value="0.35" units="cm"/>
      <inkml:brushProperty name="height" value="0.35" units="cm"/>
    </inkml:brush>
  </inkml:definitions>
  <inkml:trace contextRef="#ctx0" brushRef="#br0">615 36 2528 0 0,'17'-36'5054'0'0,"-17"38"-4828"0"0,-40 78 550 0 0,8-27-419 0 0,6-8-48 0 0,-28 60 1 0 0,-2 18-100 0 0,48-104-301 0 0,2-7-9 0 0,-6 24 1 0 0,-28 79 340 0 0,26-81-392 0 0,-1 2-1 0 0,-37 137 134 0 0,-14-28 120 0 0,51-108 64 0 0,-5 11-42 0 0,10-15-132 0 0,-9 30 456 0 0,9-12 192 0 0,9-46-562 0 0,0 0 0 0 0,0 0 1 0 0,0-1-1 0 0,-1 1 0 0 0,-3 6 1 0 0,-5 17 224 0 0,7-14-241 0 0,-1 0-1 0 0,-1-1 1 0 0,0 1-1 0 0,-1-1 1 0 0,0 0 0 0 0,-1 0-1 0 0,0-1 1 0 0,-10 12 0 0 0,-17 18-62 0 0,30-38 0 0 0,2-1 0 0 0,-1 0 0 0 0,1 0 0 0 0,0 0 0 0 0,0 0 0 0 0,-3 6 0 0 0,3-3-38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15.908"/>
    </inkml:context>
    <inkml:brush xml:id="br0">
      <inkml:brushProperty name="width" value="0.35" units="cm"/>
      <inkml:brushProperty name="height" value="0.35" units="cm"/>
    </inkml:brush>
  </inkml:definitions>
  <inkml:trace contextRef="#ctx0" brushRef="#br0">69 1812 3224 0 0,'-14'16'5034'0'0,"12"-15"-4737"0"0,-3 2-732 0 0,-41 10 4798 0 0,46-14-4363 0 0,0 1-1 0 0,-1-1 1 0 0,1 0 0 0 0,0 1 0 0 0,0-1 0 0 0,0 0-1 0 0,0 0 1 0 0,0 1 0 0 0,0-1 0 0 0,0 0 0 0 0,0 0 0 0 0,0 1-1 0 0,0-1 1 0 0,0 0 0 0 0,0 0 0 0 0,1 0 0 0 0,3-6 17 0 0,0 0 0 0 0,0 1-1 0 0,1-1 1 0 0,0 1 0 0 0,10-9 0 0 0,3-5 28 0 0,190-207 265 0 0,-94 120-116 0 0,-35 34 252 0 0,65-77-143 0 0,-78 80-294 0 0,29-34-57 0 0,85-84-72 0 0,-48 68 141 0 0,98-95 50 0 0,95-78 49 0 0,-177 189-26 0 0,-85 62 0 0 0,-38 22 2 0 0,-20 15-41 0 0,0 0-1 0 0,1 1 0 0 0,0 0 0 0 0,9-5 1 0 0,2-6 35 0 0,-10 12-36 0 0,-4 2-1 0 0,-1-3-54 0 0,-2 4-63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17.251"/>
    </inkml:context>
    <inkml:brush xml:id="br0">
      <inkml:brushProperty name="width" value="0.35" units="cm"/>
      <inkml:brushProperty name="height" value="0.35" units="cm"/>
    </inkml:brush>
  </inkml:definitions>
  <inkml:trace contextRef="#ctx0" brushRef="#br0">715 119 7632 0 0,'-1'-1'689'0'0,"-10"-6"-393"0"0,1 0 0 0 0,-1 0-1 0 0,0 1 1 0 0,0 1 0 0 0,-1-1 0 0 0,0 2 0 0 0,0 0-1 0 0,0 0 1 0 0,0 1 0 0 0,-1 1 0 0 0,1 0 0 0 0,-1 1-1 0 0,-20 0 1 0 0,10 1-252 0 0,0 2-1 0 0,0 0 1 0 0,0 2-1 0 0,-36 10 1 0 0,54-12-53 0 0,0 0 0 0 0,0 0 0 0 0,1 0 1 0 0,-1 1-1 0 0,0 0 0 0 0,-6 6 0 0 0,-11 6-17 0 0,16-11 26 0 0,0 0 0 0 0,0 1-1 0 0,0-1 1 0 0,1 1 0 0 0,-1 1 0 0 0,1-1 0 0 0,-6 9 0 0 0,-27 47-64 0 0,20-30-2 0 0,-1 3 19 0 0,-22 57 1 0 0,22-45 46 0 0,-7 26 1 0 0,1-1-13 0 0,-6 21-41 0 0,20-59 53 0 0,1 1 0 0 0,2 1 0 0 0,1 0 0 0 0,2 0 0 0 0,1 0 0 0 0,2 46 0 0 0,2-64-8 0 0,1-1 0 0 0,1 1 0 0 0,0 0 0 0 0,1 0 0 0 0,1-1 0 0 0,1 0 0 0 0,12 29 0 0 0,-3-11 8 0 0,-9-20 0 0 0,1 1 0 0 0,8 12 0 0 0,15 19 0 0 0,37 46 0 0 0,-49-71 0 0 0,2-1 0 0 0,0-1 0 0 0,41 31 0 0 0,74 39 0 0 0,-131-87 0 0 0,84 49 83 0 0,-70-42-48 0 0,-1-2 0 0 0,1 0 1 0 0,28 7-1 0 0,-20-8 16 0 0,0-1 0 0 0,0 0 0 0 0,1-2 0 0 0,-1-2 0 0 0,1 0 0 0 0,-1-1 0 0 0,27-4 0 0 0,174-47 938 0 0,-80 5-674 0 0,-131 41-223 0 0,-2-2 0 0 0,1 0 0 0 0,0 0 0 0 0,-1-1 1 0 0,-1-1-1 0 0,0 0 0 0 0,0 0 0 0 0,0-2 1 0 0,-1 1-1 0 0,-1-1 0 0 0,14-19 0 0 0,16-19 369 0 0,-21 26-93 0 0,25-38 0 0 0,-14 14-3 0 0,-12 20-182 0 0,-1 0 0 0 0,-1-2 1 0 0,12-32-1 0 0,-20 37-155 0 0,-1 1 1 0 0,-1-1-1 0 0,-1 0 1 0 0,3-28-1 0 0,-7 34-24 0 0,-1 0 1 0 0,0 0-1 0 0,-1 0 0 0 0,-1 0 0 0 0,0 0 1 0 0,-7-24-1 0 0,-4-1 94 0 0,-1 0 1 0 0,-3 1 0 0 0,-28-54-1 0 0,21 53-19 0 0,-5-10 415 0 0,-62-86 1 0 0,72 114-369 0 0,4 5 38 0 0,-1 1-1 0 0,0 0 1 0 0,-30-25-1 0 0,22 23-163 0 0,19 15 0 0 0,0 2 0 0 0,0-1 0 0 0,-1 0 0 0 0,1 1 0 0 0,-1 0 0 0 0,-8-4 0 0 0,-172-81-132 0 0,165 78 33 0 0,13 7 116 0 0,1 0 0 0 0,-14-5 0 0 0,-91-25 435 0 0,104 32-735 0 0,0-1-1 0 0,0 1 1 0 0,0 1-1 0 0,0-1 0 0 0,0 2 1 0 0,-10-1-1 0 0,0 1-443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22.742"/>
    </inkml:context>
    <inkml:brush xml:id="br0">
      <inkml:brushProperty name="width" value="0.35" units="cm"/>
      <inkml:brushProperty name="height" value="0.35" units="cm"/>
    </inkml:brush>
  </inkml:definitions>
  <inkml:trace contextRef="#ctx0" brushRef="#br0">63 0 1376 0 0,'-60'21'7958'0'0,"60"-20"-7950"0"0,0-1 0 0 0,0 1-1 0 0,-1-1 1 0 0,1 0 0 0 0,0 1 0 0 0,0-1-1 0 0,0 1 1 0 0,-1-1 0 0 0,1 1-1 0 0,0-1 1 0 0,0 1 0 0 0,0-1-1 0 0,0 1 1 0 0,0-1 0 0 0,0 1 0 0 0,0-1-1 0 0,0 1 1 0 0,0-1 0 0 0,0 1-1 0 0,0-1 1 0 0,0 1 0 0 0,1-1-1 0 0,-1 1 1 0 0,0-1 0 0 0,1 1-1 0 0,5 10-4 0 0,-5-10 4 0 0,9 13 76 0 0,1 0 0 0 0,14 13 0 0 0,-13-15-30 0 0,-1 1 0 0 0,11 15 0 0 0,12 22-32 0 0,-3 1 0 0 0,26 57 1 0 0,-18-17-22 0 0,48 102 0 0 0,-30-65 0 0 0,-23-46 0 0 0,124 255 93 0 0,-139-298-9 0 0,-12-24-33 0 0,87 191 205 0 0,-17 8 354 0 0,-21-56 2318 0 0,-55-157-2901 0 0,0 1-1 0 0,0-1 1 0 0,-1 1-1 0 0,1-1 0 0 0,0 1 1 0 0,1-1-1 0 0,-1 0 1 0 0,0 1-1 0 0,0-1 0 0 0,1 0 1 0 0,-1 0-1 0 0,0 0 1 0 0,1 0-1 0 0,-1 0 1 0 0,1 0-1 0 0,0 0 0 0 0,-1-1 1 0 0,3 2-1 0 0,0-1-58 0 0,1 0 1 0 0,-1 0-1 0 0,1 0 0 0 0,0-1 0 0 0,7 0 0 0 0,-3 0-173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23.632"/>
    </inkml:context>
    <inkml:brush xml:id="br0">
      <inkml:brushProperty name="width" value="0.35" units="cm"/>
      <inkml:brushProperty name="height" value="0.35" units="cm"/>
    </inkml:brush>
  </inkml:definitions>
  <inkml:trace contextRef="#ctx0" brushRef="#br0">780 0 3224 0 0,'-61'5'1791'0'0,"31"-4"1733"0"0,16 0-1970 0 0,-29-3 1 0 0,-60-2-1099 0 0,85 3-466 0 0,0 1 1 0 0,0 1-1 0 0,0 1 1 0 0,1 1-1 0 0,-1 0 0 0 0,-22 7 1 0 0,8 0 35 0 0,0 1-1 0 0,1 1 1 0 0,1 2 0 0 0,0 1-1 0 0,0 2 1 0 0,2 0 0 0 0,-33 27-1 0 0,53-36-20 0 0,0 0-1 0 0,0 0 0 0 0,1 0 1 0 0,0 1-1 0 0,0 0 0 0 0,1 1 1 0 0,-10 19-1 0 0,9-15-1 0 0,2 1 0 0 0,0-1 0 0 0,0 1 0 0 0,1 0 1 0 0,-2 19-1 0 0,3-11-3 0 0,1-10 0 0 0,0-1 0 0 0,1 0 0 0 0,1 18 0 0 0,12 90 0 0 0,-8-96 0 0 0,1-1 0 0 0,1 0 0 0 0,9 24 0 0 0,-8-29 0 0 0,1 4 0 0 0,1-1 0 0 0,0 0 0 0 0,2 0 0 0 0,24 35 0 0 0,-2-10 0 0 0,-15-21 0 0 0,27 30 0 0 0,-44-54 0 0 0,109 110-37 0 0,-83-86 26 0 0,1-2-1 0 0,39 26 0 0 0,-32-28 111 0 0,54 25 0 0 0,-73-38-58 0 0,1-2 1 0 0,0-1-1 0 0,0 0 0 0 0,1-1 0 0 0,33 4 0 0 0,102-5 336 0 0,-131-5-312 0 0,0 0-1 0 0,0-1 0 0 0,-1-1 0 0 0,42-14 1 0 0,-47 11 2 0 0,0 0 1 0 0,0 0 0 0 0,0-1 0 0 0,-1-1 0 0 0,-1-1 0 0 0,1 0 0 0 0,-2-1 0 0 0,1 0-1 0 0,-2-1 1 0 0,17-20 0 0 0,-6 2 232 0 0,-2-2 0 0 0,-2-1 0 0 0,0 0-1 0 0,-3-1 1 0 0,0-1 0 0 0,10-37 0 0 0,-21 56-213 0 0,-2 0 1 0 0,0-1 0 0 0,0 1-1 0 0,-2-1 1 0 0,0 0-1 0 0,-1 1 1 0 0,0-1-1 0 0,-4-22 1 0 0,-3 1 277 0 0,-1 0 1 0 0,-19-54-1 0 0,17 69-219 0 0,0 1 0 0 0,-18-30 1 0 0,3 7 100 0 0,15 29-126 0 0,-1 0-1 0 0,-1 1 0 0 0,0 0 1 0 0,-1 1-1 0 0,0 0 0 0 0,-1 1 1 0 0,-22-16-1 0 0,25 21-55 0 0,-6-6 8 0 0,-1 1 0 0 0,0 1 0 0 0,-1 0-1 0 0,-24-10 1 0 0,16 7-69 0 0,21 12 4 0 0,1 0-1 0 0,0 0 0 0 0,-1 0 1 0 0,1 1-1 0 0,-10-4 0 0 0,-1 2-265 0 0,12 2 10 0 0,1 1-1 0 0,-1 0 0 0 0,0 0 1 0 0,-8-1-1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32.142"/>
    </inkml:context>
    <inkml:brush xml:id="br0">
      <inkml:brushProperty name="width" value="0.35" units="cm"/>
      <inkml:brushProperty name="height" value="0.35" units="cm"/>
    </inkml:brush>
  </inkml:definitions>
  <inkml:trace contextRef="#ctx0" brushRef="#br0">397 4 7688 0 0,'-9'2'2423'0'0,"8"-2"-2350"0"0,0-1-65 0 0,-2-2-1 0 0,-11 1-6 0 0,-56 9 52 0 0,65-7-44 0 0,0 0 0 0 0,-1 0-1 0 0,1 1 1 0 0,0 0 0 0 0,0 0-1 0 0,-9 3 1 0 0,6-1 14 0 0,1 0 17 0 0,-1 0-1 0 0,0 1 1 0 0,-13 8 0 0 0,1 0 45 0 0,6-3-110 0 0,0 0-1 0 0,1 1 1 0 0,0 0 0 0 0,1 1-1 0 0,0 0 1 0 0,-11 14 0 0 0,-1-4-251 0 0,20-18 226 0 0,-1 0 1 0 0,1 0-1 0 0,0 1 0 0 0,1-1 0 0 0,-6 7 0 0 0,-9 11-61 0 0,12-12 51 0 0,3 1 62 0 0,3-10-1 0 0,0 0 0 0 0,0 0 1 0 0,0 0-1 0 0,0 0 0 0 0,0 1 1 0 0,0-1-1 0 0,0 0 0 0 0,0 0 0 0 0,0 0 1 0 0,0 0-1 0 0,0 0 0 0 0,0 0 1 0 0,0 0-1 0 0,0 0 0 0 0,0 1 1 0 0,0-1-1 0 0,0 0 0 0 0,0 0 0 0 0,0 0 1 0 0,0 0-1 0 0,0 0 0 0 0,0 0 1 0 0,0 0-1 0 0,0 0 0 0 0,0 0 1 0 0,0 1-1 0 0,0-1 0 0 0,0 0 1 0 0,0 0-1 0 0,0 0 0 0 0,1 0 0 0 0,-1 0 1 0 0,0 0-1 0 0,0 0 0 0 0,0 0 1 0 0,0 0-1 0 0,0 0 0 0 0,0 0 1 0 0,0 0-1 0 0,0 0 0 0 0,0 0 0 0 0,1 0 1 0 0,-1 0-1 0 0,0 1 0 0 0,10 4 84 0 0,0 0-1 0 0,0-1 1 0 0,0 0-1 0 0,1 0 0 0 0,0-1 1 0 0,-1 0-1 0 0,1-1 1 0 0,0 0-1 0 0,0-1 0 0 0,1-1 1 0 0,-1 1-1 0 0,13-2 1 0 0,-5 0-67 0 0,0 2 0 0 0,-1 0 1 0 0,21 4-1 0 0,14 1-30 0 0,33-4-251 0 0,-50-2-228 0 0,46 5 0 0 0,-71-4 363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31.284"/>
    </inkml:context>
    <inkml:brush xml:id="br0">
      <inkml:brushProperty name="width" value="0.35" units="cm"/>
      <inkml:brushProperty name="height" value="0.35" units="cm"/>
    </inkml:brush>
  </inkml:definitions>
  <inkml:trace contextRef="#ctx0" brushRef="#br0">34 2185 2760 0 0,'-22'-27'5088'0'0,"18"18"-4415"0"0,3 7-591 0 0,0 0 0 0 0,0 0-1 0 0,0 0 1 0 0,0 0 0 0 0,1 0-1 0 0,-1 0 1 0 0,1 0 0 0 0,-1 0-1 0 0,1-1 1 0 0,0 1 0 0 0,0 0 0 0 0,0 0-1 0 0,0 0 1 0 0,0-1 0 0 0,1 1-1 0 0,-1 0 1 0 0,1-3 0 0 0,10-24-16 0 0,-10 24-51 0 0,0 0 0 0 0,1 0 0 0 0,0 0 1 0 0,0 1-1 0 0,5-9 0 0 0,6-6 174 0 0,0 1-1 0 0,1 0 1 0 0,29-27 0 0 0,132-118 462 0 0,60-51-70 0 0,10 16 148 0 0,-20 13 341 0 0,-131 105-755 0 0,116-108 264 0 0,18-16 408 0 0,-66 65-937 0 0,-65 52-51 0 0,130-88 0 0 0,3 14-11 0 0,-92 80-48 0 0,-119 70 68 0 0,1 1 1 0 0,0 1 0 0 0,0 0 0 0 0,1 2 0 0 0,22-6 0 0 0,-23 10-136 0 0,-1 1 0 0 0,36-1 0 0 0,-45 4-1031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32.296"/>
    </inkml:context>
    <inkml:brush xml:id="br0">
      <inkml:brushProperty name="width" value="0.35" units="cm"/>
      <inkml:brushProperty name="height" value="0.35" units="cm"/>
    </inkml:brush>
  </inkml:definitions>
  <inkml:trace contextRef="#ctx0" brushRef="#br0">596 161 8752 0 0,'0'0'418'0'0,"-2"-1"-178"0"0,-7-4-155 0 0,-1 0-1 0 0,-20-5 0 0 0,-5-3 42 0 0,26 9-31 0 0,1 1 0 0 0,-1 0 0 0 0,0 0-1 0 0,0 1 1 0 0,0 0 0 0 0,0 0 0 0 0,0 1 0 0 0,0 1 0 0 0,-1 0 0 0 0,1 0 0 0 0,0 0-1 0 0,0 1 1 0 0,-1 1 0 0 0,1 0 0 0 0,0 0 0 0 0,0 0 0 0 0,1 1 0 0 0,-1 1-1 0 0,-14 7 1 0 0,9-2-79 0 0,0 1-1 0 0,1 0 0 0 0,0 1 0 0 0,0 1 0 0 0,2 0 0 0 0,-1 0 1 0 0,-11 18-1 0 0,-60 105-103 0 0,54-84-96 0 0,16-28 176 0 0,0 0 0 0 0,2 1 0 0 0,1 0 0 0 0,1 1 0 0 0,1 0 0 0 0,1 0 0 0 0,2 1 0 0 0,-6 49 0 0 0,10-49-62 0 0,-1 14 260 0 0,4 69-1 0 0,2-74-273 0 0,1 0-1 0 0,2 0 1 0 0,1-1 0 0 0,17 45 0 0 0,-7-35 196 0 0,28 46 1 0 0,-33-69-130 0 0,0-2 1 0 0,0 0-1 0 0,2 0 1 0 0,22 20-1 0 0,-23-25 56 0 0,0-1 1 0 0,0-1-1 0 0,2 0 0 0 0,0-1 0 0 0,0-1 0 0 0,0 0 0 0 0,31 12 1 0 0,-27-15-25 0 0,-1-1 0 0 0,1-1 0 0 0,0-1 1 0 0,0-1-1 0 0,0 0 0 0 0,33-1 0 0 0,-20-5 123 0 0,1-2 0 0 0,-1-1 0 0 0,0-2 0 0 0,55-20 0 0 0,-7-6 358 0 0,-2-4 0 0 0,99-63 0 0 0,-125 66-347 0 0,-1-3 0 0 0,-1-1 1 0 0,88-92-1 0 0,-31 9 427 0 0,-98 109-484 0 0,-1 0 1 0 0,0-1-1 0 0,-1 1 1 0 0,-1-2-1 0 0,0 1 1 0 0,6-18-1 0 0,-2-4 113 0 0,10-53-1 0 0,-18 70-50 0 0,-1 0 1 0 0,-1 0-1 0 0,-1-26 0 0 0,-9-57 520 0 0,8 94-615 0 0,-2-19 16 0 0,-2 1-1 0 0,0 0 1 0 0,-13-36-1 0 0,14 51-50 0 0,0 1-1 0 0,0 0 1 0 0,-1 0 0 0 0,-1 1 0 0 0,0 0 0 0 0,0 0-1 0 0,0 0 1 0 0,-1 1 0 0 0,-1 0 0 0 0,0 0-1 0 0,-9-7 1 0 0,2 4 16 0 0,0 1 0 0 0,-1 1-1 0 0,0 0 1 0 0,-1 1 0 0 0,-22-7 0 0 0,3 3 12 0 0,-57-9 0 0 0,-29-6-42 0 0,36 8 44 0 0,53 11-24 0 0,-16-2 33 0 0,-4 2 132 0 0,29 4-127 0 0,0 1 0 0 0,-1 0 0 0 0,0 2 1 0 0,-45 4-1 0 0,66-3-69 0 0,-60 12 100 0 0,57-10-102 0 0,1 0 1 0 0,0 0-1 0 0,-1 0 0 0 0,1 1 0 0 0,0 0 0 0 0,0 0 0 0 0,-7 6 0 0 0,8-3 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44.169"/>
    </inkml:context>
    <inkml:brush xml:id="br0">
      <inkml:brushProperty name="width" value="0.35" units="cm"/>
      <inkml:brushProperty name="height" value="0.35" units="cm"/>
    </inkml:brush>
  </inkml:definitions>
  <inkml:trace contextRef="#ctx0" brushRef="#br0">0 0 7920 0 0,'2'2'6374'0'0,"32"26"-5751"0"0,19-9-612 0 0,-37-13-22 0 0,0-1 1 0 0,26 4 0 0 0,-8-2-13 0 0,43 13 25 0 0,83 32-1 0 0,-126-39-4 0 0,0 2 1 0 0,-2 2-1 0 0,0 1 0 0 0,53 40 1 0 0,136 105 2 0 0,-134-112 0 0 0,-34-22 0 0 0,35 21 22 0 0,113 73 104 0 0,69 97 694 0 0,-190-159-820 0 0,-44-34 0 0 0,11 5-99 0 0,62 32 0 0 0,-58-36 51 0 0,64 37 87 0 0,227 132 240 0 0,-292-163-324 0 0,66 58 0 0 0,17 12-65 0 0,-42-41-4 0 0,-34-25 288 0 0,2-3 0 0 0,102 46 0 0 0,-54-34 175 0 0,58 29-227 0 0,-121-55-122 0 0,-22-11 0 0 0,-1 1 0 0 0,23 16 0 0 0,-37-23 0 0 0,0 0 0 0 0,14 6 0 0 0,-14-8 0 0 0,-1 1 0 0 0,0 0 0 0 0,0 1 0 0 0,8 5 0 0 0,-7-4 18 0 0,0-1-1 0 0,0 0 1 0 0,0 0-1 0 0,12 4 0 0 0,12 6 24 0 0,24 8-376 0 0,-45-18 207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45.466"/>
    </inkml:context>
    <inkml:brush xml:id="br0">
      <inkml:brushProperty name="width" value="0.35" units="cm"/>
      <inkml:brushProperty name="height" value="0.35" units="cm"/>
    </inkml:brush>
  </inkml:definitions>
  <inkml:trace contextRef="#ctx0" brushRef="#br0">499 44 3224 0 0,'-8'-11'2613'0'0,"4"8"-2268"0"0,1 0 0 0 0,-1 1-1 0 0,0-1 1 0 0,1 1 0 0 0,-1-1 0 0 0,0 1 0 0 0,-1 1-1 0 0,1-1 1 0 0,0 1 0 0 0,0-1 0 0 0,-1 1-1 0 0,1 0 1 0 0,-1 1 0 0 0,1-1 0 0 0,-1 1 0 0 0,-8 0-1 0 0,-65-5-290 0 0,61 5 33 0 0,-17 0-317 0 0,18 1 230 0 0,-23-2-1 0 0,27 1 28 0 0,1-1 0 0 0,-1 2 1 0 0,1-1-1 0 0,-19 5 0 0 0,-97 25-1635 0 0,103-26 1352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46.060"/>
    </inkml:context>
    <inkml:brush xml:id="br0">
      <inkml:brushProperty name="width" value="0.35" units="cm"/>
      <inkml:brushProperty name="height" value="0.35" units="cm"/>
    </inkml:brush>
  </inkml:definitions>
  <inkml:trace contextRef="#ctx0" brushRef="#br0">1 1542 3224 0 0,'2'-1'355'0'0,"8"-6"371"0"0,1 1 0 0 0,0 1 0 0 0,13-5 1 0 0,12-5-232 0 0,0-3 0 0 0,35-22 0 0 0,-25 14-466 0 0,345-183 370 0 0,-365 195-278 0 0,74-41 513 0 0,59-29 278 0 0,91-43 263 0 0,33-15-454 0 0,306-133 127 0 0,-378 171-624 0 0,93-40 0 0 0,-148 76-224 0 0,-47 19 0 0 0,-37 20 112 0 0,57-27 317 0 0,-57 25-181 0 0,-12 4-743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47.231"/>
    </inkml:context>
    <inkml:brush xml:id="br0">
      <inkml:brushProperty name="width" value="0.35" units="cm"/>
      <inkml:brushProperty name="height" value="0.35" units="cm"/>
    </inkml:brush>
  </inkml:definitions>
  <inkml:trace contextRef="#ctx0" brushRef="#br0">811 38 7344 0 0,'-2'0'35'0'0,"-8"-2"117"0"0,-1 0-1 0 0,0 2 0 0 0,0-1 0 0 0,-13 2 1 0 0,2 1 20 0 0,17-2 12 0 0,0 1-1 0 0,0 0 1 0 0,0 0-1 0 0,0 0 1 0 0,-6 2-1 0 0,-16 6 312 0 0,-53 9 1 0 0,60-13-450 0 0,0 0 0 0 0,0 2 0 0 0,-29 13 0 0 0,27-10 40 0 0,-3 1 331 0 0,-40 23 0 0 0,37-16-282 0 0,0 0 0 0 0,-46 41 0 0 0,57-40-48 0 0,-24 34 1 0 0,4-4-220 0 0,22-31 118 0 0,1 0 0 0 0,1 2 0 0 0,1-1 0 0 0,0 1 0 0 0,2 1 0 0 0,0 0 0 0 0,1 1 0 0 0,2 0 0 0 0,0 0 0 0 0,1 0 0 0 0,1 1 0 0 0,-2 36 0 0 0,5-33 53 0 0,1 0 1 0 0,1-1-1 0 0,2 1 0 0 0,0 0 0 0 0,10 39 0 0 0,0-25 10 0 0,1 0-1 0 0,2 0 1 0 0,27 51 0 0 0,-25-59-49 0 0,-12-20 0 0 0,1-1 0 0 0,1 0 0 0 0,-1 0 0 0 0,15 16 0 0 0,11 10 0 0 0,-21-24 4 0 0,0 1 0 0 0,2-1 0 0 0,0-1 0 0 0,14 11 0 0 0,3-2 330 0 0,1-2 1 0 0,66 31 0 0 0,-78-42-229 0 0,-1-2 0 0 0,1 0 0 0 0,1-1 0 0 0,-1-1 1 0 0,1-1-1 0 0,-1 0 0 0 0,25-1 0 0 0,-13-3-70 0 0,0-1 1 0 0,1-1-1 0 0,-1-2 1 0 0,-1-1-1 0 0,1-1 1 0 0,-1-2-1 0 0,48-20 1 0 0,-37 11-6 0 0,103-53 141 0 0,-63 26-141 0 0,36-23 67 0 0,-100 56-15 0 0,1-1 0 0 0,-2 0 0 0 0,1-2 0 0 0,16-19 0 0 0,-27 26-14 0 0,-1 1 1 0 0,0-1 0 0 0,-1 0 0 0 0,0 0-1 0 0,6-16 1 0 0,-4 8 89 0 0,-1-1 0 0 0,3-18 1 0 0,-2-14 247 0 0,-1 0 0 0 0,-3 0 0 0 0,-7-84 1 0 0,3 110-329 0 0,-2 1 0 0 0,0 0 1 0 0,-2 1-1 0 0,0-1 0 0 0,-1 1 0 0 0,-1 0 1 0 0,-1 1-1 0 0,-1 0 0 0 0,-1 0 1 0 0,-25-34-1 0 0,23 38 44 0 0,-18-18 1 0 0,0 1-41 0 0,3 4 14 0 0,16 16-53 0 0,0 0 1 0 0,-13-19-1 0 0,-39-56 90 0 0,52 71-128 0 0,-20-21 0 0 0,17 22-6 0 0,10 11 0 0 0,0 0 0 0 0,0 0 0 0 0,-9-7 0 0 0,4 4-76 0 0,0 2 0 0 0,0 0 0 0 0,-1 0 0 0 0,0 0 0 0 0,0 2-1 0 0,0-1 1 0 0,-15-3 0 0 0,13 8-1383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51.233"/>
    </inkml:context>
    <inkml:brush xml:id="br0">
      <inkml:brushProperty name="width" value="0.35" units="cm"/>
      <inkml:brushProperty name="height" value="0.35" units="cm"/>
    </inkml:brush>
  </inkml:definitions>
  <inkml:trace contextRef="#ctx0" brushRef="#br0">10 0 6992 0 0,'-4'9'2861'0'0,"3"-8"-2841"0"0,0 1-1 0 0,1-1 1 0 0,-1 0-1 0 0,1 0 1 0 0,-1 0-1 0 0,1 1 1 0 0,-1-1-1 0 0,1 0 1 0 0,0 0-1 0 0,-1 1 1 0 0,1-1-1 0 0,0 0 1 0 0,0 1-1 0 0,0-1 1 0 0,0 0-1 0 0,0 1 1 0 0,0-1-1 0 0,1 3 1 0 0,3 10 156 0 0,-3-8-39 0 0,0 0 0 0 0,0 0 0 0 0,1 0 1 0 0,0 0-1 0 0,1-1 0 0 0,-1 1 0 0 0,1-1 0 0 0,0 1 0 0 0,7 8 1 0 0,47 60 294 0 0,20 22 84 0 0,35 43-63 0 0,-39-45-326 0 0,-23-27-65 0 0,16 12 119 0 0,13 15 60 0 0,44 60-545 0 0,37 46 482 0 0,-43-54 92 0 0,79 83 764 0 0,-176-207-860 0 0,-9-10-89 0 0,-2-3 148 0 0,-1 0-1 0 0,0 1 0 0 0,13 21 0 0 0,-15-22-146 0 0,1 0 1 0 0,0 0-1 0 0,0 0 0 0 0,1-1 0 0 0,11 10 0 0 0,0 0 38 0 0,-17-18-57 0 0,-2 0-65 0 0,1 0 0 0 0,-1 1 0 0 0,1-1 0 0 0,-1 0 1 0 0,1 0-1 0 0,-1 0 0 0 0,0 0 0 0 0,1 0 0 0 0,-1 0 0 0 0,1 1 0 0 0,-1-1 0 0 0,1 0 0 0 0,-1 0 0 0 0,1 1 0 0 0,-1-1 0 0 0,0 0 1 0 0,1 1-1 0 0,-1-1 0 0 0,1 0 0 0 0,-1 1 0 0 0,0-1 0 0 0,0 1 0 0 0,1-1 0 0 0,-1 0 0 0 0,0 1 0 0 0,0-1 0 0 0,1 1 1 0 0,-1 0-1 0 0,1 1 10 0 0,11 17-939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6:52.155"/>
    </inkml:context>
    <inkml:brush xml:id="br0">
      <inkml:brushProperty name="width" value="0.35" units="cm"/>
      <inkml:brushProperty name="height" value="0.35" units="cm"/>
    </inkml:brush>
  </inkml:definitions>
  <inkml:trace contextRef="#ctx0" brushRef="#br0">993 220 6912 0 0,'-17'-9'319'0'0,"-1"0"0"0"0,-30-9 0 0 0,27 11 37 0 0,-65-21 907 0 0,84 28-1232 0 0,-16-8 116 0 0,-1 2 1 0 0,1 0-1 0 0,-1 0 1 0 0,-1 2-1 0 0,1 1 1 0 0,-26-2 0 0 0,19 6 86 0 0,0 1 0 0 0,0 1 1 0 0,1 1-1 0 0,-1 1 0 0 0,1 1 0 0 0,-30 12 1 0 0,41-12-181 0 0,0 1 0 0 0,1 0 0 0 0,-1 1 0 0 0,2 0 0 0 0,-1 1 0 0 0,1 1 1 0 0,-13 13-1 0 0,-70 83-125 0 0,79-86 21 0 0,-7 9 8 0 0,1 1 1 0 0,-22 42 0 0 0,-25 71 50 0 0,60-121 83 0 0,0 1 1 0 0,2 1-1 0 0,1 0 0 0 0,-7 45 1 0 0,11-50-26 0 0,1 1 0 0 0,1-1 0 0 0,0 1 0 0 0,2-1 1 0 0,0 1-1 0 0,8 32 0 0 0,-4-37 45 0 0,0-1-1 0 0,1 1 1 0 0,0-1 0 0 0,2 0 0 0 0,16 21 0 0 0,-9-17-67 0 0,0-2 0 0 0,1 0 1 0 0,0-1-1 0 0,25 15 1 0 0,-20-13 1 0 0,18 12 10 0 0,88 74 78 0 0,-120-96-139 0 0,47 45-95 0 0,73 54 0 0 0,-111-95 92 0 0,0-1 1 0 0,0 0-1 0 0,2-2 1 0 0,27 11 0 0 0,-15-10-5 0 0,0-1 0 0 0,34 5 1 0 0,-44-10 68 0 0,1-1 0 0 0,-1-1 0 0 0,1-1 0 0 0,-1-1 0 0 0,1-1 0 0 0,-1-1 0 0 0,0-1 0 0 0,0-1 0 0 0,0 0 0 0 0,0-2 0 0 0,31-14 0 0 0,-36 12 48 0 0,-1-1 0 0 0,0 0 0 0 0,0-2-1 0 0,-1 1 1 0 0,19-22 0 0 0,-10 8 200 0 0,37-57-1 0 0,-35 45-76 0 0,-3-2-1 0 0,-1-1 1 0 0,17-45 0 0 0,-18 14 65 0 0,-8 27-110 0 0,-6 20-33 0 0,2-27-1 0 0,0 3 29 0 0,5-16 242 0 0,6-107 0 0 0,-17 138-386 0 0,-1 15 4 0 0,-1-31 0 0 0,-3 13 70 0 0,-11-50 0 0 0,10 69-128 0 0,-1 0 1 0 0,-1 0-1 0 0,0 1 1 0 0,-17-31-1 0 0,-11-7 511 0 0,-67-80 0 0 0,88 119-464 0 0,-1 2 0 0 0,-1-1 0 0 0,-1 2 0 0 0,0 0 0 0 0,0 1 0 0 0,-1 1 0 0 0,-23-11 0 0 0,31 17-48 0 0,0 1-1 0 0,0-1 0 0 0,-1 1 0 0 0,1 1 1 0 0,-1 0-1 0 0,1 0 0 0 0,-1 1 0 0 0,0 0 1 0 0,0 0-1 0 0,0 1 0 0 0,0 1 0 0 0,1 0 1 0 0,-1 0-1 0 0,0 1 0 0 0,-15 4 0 0 0,16-3-208 0 0,-16 6-1554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0.456"/>
    </inkml:context>
    <inkml:brush xml:id="br0">
      <inkml:brushProperty name="width" value="0.35" units="cm"/>
      <inkml:brushProperty name="height" value="0.35" units="cm"/>
    </inkml:brush>
  </inkml:definitions>
  <inkml:trace contextRef="#ctx0" brushRef="#br0">1709 52 8264 0 0,'-17'0'122'0'0,"1"-1"0"0"0,0-1 1 0 0,-1 0-1 0 0,1-1 0 0 0,0-1 0 0 0,-23-8 1 0 0,28 8 130 0 0,-1 1 0 0 0,1 0 0 0 0,0 1 1 0 0,-16-1-1 0 0,-3-1 357 0 0,8 1-518 0 0,1 0 0 0 0,0 2 0 0 0,-1 0 1 0 0,1 1-1 0 0,-27 4 0 0 0,-24 4-412 0 0,42-6 255 0 0,-37 8-1 0 0,-15 2 55 0 0,13-2 12 0 0,49-5-1 0 0,0 1 0 0 0,0 1 0 0 0,1 0 0 0 0,-33 19 0 0 0,33-16 37 0 0,0 1 0 0 0,1 1 0 0 0,0 0 0 0 0,1 2 0 0 0,-18 16 0 0 0,-85 93 375 0 0,98-98-320 0 0,-74 89 316 0 0,-3 4-46 0 0,51-63-179 0 0,-8 11-78 0 0,32-35-105 0 0,11-16 0 0 0,2 0 0 0 0,0 1 0 0 0,-12 23 0 0 0,-13 40 26 0 0,-38 122 1 0 0,48-97 48 0 0,-4 35-75 0 0,21-95 0 0 0,2-16 0 0 0,1 1 0 0 0,-2 54 0 0 0,-2 30 4 0 0,2-32-88 0 0,8 106 68 0 0,2-127 51 0 0,-2-30 41 0 0,7 51 1 0 0,15 68 333 0 0,26 37 56 0 0,20-2-58 0 0,-46-121-366 0 0,-13-37-31 0 0,14 32 0 0 0,2-8 6 0 0,1-1 1 0 0,40 53 0 0 0,-32-56 20 0 0,109 141 255 0 0,-111-149-253 0 0,0-2 1 0 0,3-1-1 0 0,1-2 1 0 0,63 46-1 0 0,-12-15 40 0 0,-48-35-24 0 0,74 44 0 0 0,-58-43 18 0 0,89 43 157 0 0,-116-61-165 0 0,0-1 0 0 0,0-1 1 0 0,40 8-1 0 0,137 11 450 0 0,-167-26-370 0 0,1-3 0 0 0,-1 0 0 0 0,52-9-1 0 0,-81 8-114 0 0,12-2 42 0 0,-1-1 1 0 0,1 0 0 0 0,-1-1-1 0 0,0-2 1 0 0,22-8-1 0 0,28-22 219 0 0,85-56 0 0 0,-89 54-191 0 0,11-7 62 0 0,74-63 377 0 0,-117 85-412 0 0,-16 12-36 0 0,-1-1 0 0 0,19-18 0 0 0,94-89 732 0 0,-59 55-778 0 0,48-51 84 0 0,-61 59-80 0 0,-39 40-35 0 0,25-29 0 0 0,-30 29-13 0 0,43-47-22 0 0,-40 47 26 0 0,0-1 0 0 0,-1 0 1 0 0,0-1-1 0 0,-2-1 0 0 0,0-1 1 0 0,-2 0-1 0 0,16-34 0 0 0,-3 3-41 0 0,-16 36 18 0 0,-2 1-1 0 0,9-25 0 0 0,-3 4 17 0 0,22-43 0 0 0,-7 18 17 0 0,39-112 50 0 0,-63 162-66 0 0,0 1 0 0 0,11-17 0 0 0,-9 18 0 0 0,-1-1 0 0 0,6-13 0 0 0,5-37 0 0 0,-8 35 0 0 0,-1 1 0 0 0,-1-1 0 0 0,-1 1 0 0 0,2-41 0 0 0,0 25-2 0 0,-5 30 5 0 0,0-1-1 0 0,-1 1 1 0 0,0 0-1 0 0,-1-12 1 0 0,-1 5 14 0 0,0 6-5 0 0,0-1 0 0 0,2-18 0 0 0,1 3 24 0 0,0-51 0 0 0,-3 27-33 0 0,2 32 12 0 0,-1 0 0 0 0,-1 0-1 0 0,-1 0 1 0 0,-5-23-1 0 0,1 23 10 0 0,2-1-1 0 0,-5-38 1 0 0,6 32-8 0 0,-1 0 0 0 0,-1 0 0 0 0,-13-37 0 0 0,8 35 3 0 0,-22-41 0 0 0,-3-8-4 0 0,28 60-4 0 0,-1 0-1 0 0,-1 1 1 0 0,-11-17-1 0 0,-9-15 23 0 0,-26-37 63 0 0,14 24-21 0 0,33 50-61 0 0,0 1 1 0 0,0-1-1 0 0,-11-9 1 0 0,-7-10 15 0 0,-53-51 82 0 0,6 6-34 0 0,62 63-75 0 0,-1 1 0 0 0,0 0 0 0 0,-1 1 0 0 0,-18-12 0 0 0,-26-21-6 0 0,50 37 3 0 0,-13-13 0 0 0,-2 1 0 0 0,0 1 0 0 0,-28-16 0 0 0,22 17 0 0 0,13 6 0 0 0,-31-13 0 0 0,7 9 50 0 0,0 2-1 0 0,-1 1 0 0 0,0 2 1 0 0,-1 2-1 0 0,-42-2 0 0 0,71 8-36 0 0,-176-9 108 0 0,46 2-39 0 0,125 8-418 0 0,0-1-1 0 0,0 0 1 0 0,0-1-1 0 0,-23-6 1 0 0,30 4-566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1.273"/>
    </inkml:context>
    <inkml:brush xml:id="br0">
      <inkml:brushProperty name="width" value="0.35" units="cm"/>
      <inkml:brushProperty name="height" value="0.35" units="cm"/>
    </inkml:brush>
  </inkml:definitions>
  <inkml:trace contextRef="#ctx0" brushRef="#br0">1 910 9960 0 0,'2'0'2408'0'0,"15"-1"-2388"0"0,-1-1 1 0 0,0-1-1 0 0,0 0 0 0 0,1-1 1 0 0,-2-1-1 0 0,27-11 1 0 0,-29 11 9 0 0,19-6-19 0 0,39-16-1 0 0,-35 12 19 0 0,42-12 0 0 0,11-3-53 0 0,282-79-410 0 0,-321 96 440 0 0,139-32-222 0 0,78-19 289 0 0,-40 11 6 0 0,228-57 19 0 0,58-3 1164 0 0,-282 58-894 0 0,-81 17-206 0 0,53-8 92 0 0,-34 8-254 0 0,-54 6-68 0 0,-47 12-451 0 0,-33 10 178 0 0,-2-5-3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4.583"/>
    </inkml:context>
    <inkml:brush xml:id="br0">
      <inkml:brushProperty name="width" value="0.35" units="cm"/>
      <inkml:brushProperty name="height" value="0.35" units="cm"/>
    </inkml:brush>
  </inkml:definitions>
  <inkml:trace contextRef="#ctx0" brushRef="#br0">169 489 2304 0 0,'-2'3'5093'0'0,"-7"9"-4348"0"0,7-12-651 0 0,-1 1-1 0 0,0-1 0 0 0,0 1 0 0 0,1 0 0 0 0,-1 0 0 0 0,1 0 0 0 0,-1 1 0 0 0,1-1 0 0 0,0 0 0 0 0,-6 6 288 0 0,6-7-259 0 0,-20 20 472 0 0,14-13-528 0 0,5-5-58 0 0,0 0 0 0 0,0 0 0 0 0,1 1 0 0 0,-1-1 0 0 0,1 1-1 0 0,-1 0 1 0 0,1 0 0 0 0,0 0 0 0 0,0 0 0 0 0,1 0 0 0 0,-1 0 0 0 0,0 0 0 0 0,1 0-1 0 0,-1 4 1 0 0,-1 4 35 0 0,2 1 0 0 0,-1 20-1 0 0,2-28-24 0 0,0 0-1 0 0,0 0 0 0 0,1-1 1 0 0,-1 1-1 0 0,1 0 0 0 0,2 6 0 0 0,1 9-20 0 0,-4 45 3 0 0,0 26 64 0 0,0-89-65 0 0,0 1 1 0 0,0 0 0 0 0,0-1-1 0 0,1 1 1 0 0,-1 0 0 0 0,1-1 0 0 0,-1 1-1 0 0,1 0 1 0 0,1 1 0 0 0,-1-1-7 0 0,0-1 0 0 0,-1 1 0 0 0,1-1 0 0 0,-1 1 0 0 0,1 0 0 0 0,-1-1-1 0 0,1 1 1 0 0,-1-1 0 0 0,0 3 0 0 0,0 1 14 0 0,0 0-1 0 0,1 0 1 0 0,0 0-1 0 0,-1 0 1 0 0,2 0-1 0 0,-1 0 1 0 0,2 5-1 0 0,-1-7-6 0 0,-1 0-1 0 0,0 0 1 0 0,-1 1 0 0 0,1-1-1 0 0,0 0 1 0 0,-1 7 0 0 0,2 22 0 0 0,-1-24 0 0 0,-1 0 0 0 0,0 0 0 0 0,0 0 0 0 0,0-1 0 0 0,-1 1 0 0 0,0 0 0 0 0,-1 0 0 0 0,-3 10 0 0 0,-5 6-32 0 0,6-14 24 0 0,0-1 0 0 0,0 1 0 0 0,-2 11 0 0 0,2-12 8 0 0,0-1 0 0 0,-1 23 0 0 0,5-19 0 0 0,3-2 0 0 0,4 5 14 0 0,12 20 0 0 0,-16-30-9 0 0,-1-1 1 0 0,1 1-1 0 0,-1 0 1 0 0,0 0-1 0 0,0 0 1 0 0,0 1-1 0 0,1 9 1 0 0,-3-14-6 0 0,1 1 0 0 0,-1 0 0 0 0,1-1 0 0 0,0 1 0 0 0,-1 0 0 0 0,1-1 0 0 0,0 1 0 0 0,0-1 0 0 0,2 3 0 0 0,-2-2 0 0 0,0-1 0 0 0,0 0 0 0 0,0 1 0 0 0,0-1 0 0 0,0 1 0 0 0,0-1 0 0 0,-1 1 0 0 0,1 0 0 0 0,0 2 0 0 0,0 4 0 0 0,-1 0 0 0 0,0 1 0 0 0,0-1 0 0 0,-2 10 0 0 0,0 10 0 0 0,6-18 0 0 0,9 15 0 0 0,-13-25 0 0 0,1 1 0 0 0,0-1 0 0 0,-1 1 0 0 0,1 0 0 0 0,-1-1 0 0 0,1 1 0 0 0,-1 0 0 0 0,0-1 0 0 0,1 1 0 0 0,-1 0 0 0 0,0 0 0 0 0,1-1 0 0 0,-1 1 0 0 0,0 0 0 0 0,0 0 0 0 0,0 0 0 0 0,0-1 0 0 0,0 1 0 0 0,0 0 0 0 0,0 0 0 0 0,0 1 0 0 0,0 3 0 0 0,7 7 0 0 0,-5 1 0 0 0,1 1 19 0 0,-3-12-10 0 0,1 0 0 0 0,-1 0 1 0 0,1-1-1 0 0,-1 1 0 0 0,0 0 1 0 0,0 0-1 0 0,0 0 0 0 0,0 3 0 0 0,-2 0 34 0 0,1-3-33 0 0,1-1-1 0 0,0 0 1 0 0,-1 0 0 0 0,1 0-1 0 0,0 0 1 0 0,0 0-1 0 0,-1 0 1 0 0,1 0 0 0 0,0 0-1 0 0,0 1 1 0 0,0-1-1 0 0,1 0 1 0 0,-1 2 0 0 0,0-1-9 0 0,1 0 0 0 0,-1 0 0 0 0,0 0 1 0 0,0 1-1 0 0,0-1 0 0 0,0 0 0 0 0,-1 0 0 0 0,1 0 1 0 0,-1 0-1 0 0,1 1 0 0 0,-1-1 0 0 0,-1 3 1 0 0,-5 14-2 0 0,5 13 0 0 0,2-27 0 0 0,0-1 0 0 0,-1 1 0 0 0,1-1 0 0 0,-1 1 0 0 0,1 0 0 0 0,-1-1 0 0 0,-3 8 0 0 0,1-6 1 0 0,1-1 0 0 0,0 1 0 0 0,1 0 0 0 0,-2 10 0 0 0,-6 17-73 0 0,7-26 72 0 0,0-1-1 0 0,0 1 1 0 0,0 0 0 0 0,1 0 0 0 0,0 0-1 0 0,1 0 1 0 0,-1 0 0 0 0,1 0 0 0 0,2 9-1 0 0,-2-8-2 0 0,0 0 0 0 0,0 0-1 0 0,-1 0 1 0 0,0 0-1 0 0,-1 0 1 0 0,1 0 0 0 0,-6 14-1 0 0,5-16-11 0 0,-1 5-13 0 0,-3 11-103 0 0,-1 0-1 0 0,-20 41 0 0 0,20-51 121 0 0,5-9 0 0 0,-1 1 0 0 0,1 0 1 0 0,0 0-1 0 0,0 1 0 0 0,1-1 0 0 0,-1 0 0 0 0,0 5 1 0 0,-4 32 58 0 0,6-37-72 0 0,1 0 0 0 0,-1-1 0 0 0,1 1 0 0 0,0 0 0 0 0,0-1 0 0 0,1 0 0 0 0,-1 1 0 0 0,1-1 1 0 0,-1 0-1 0 0,1 1 0 0 0,0-1 0 0 0,1 0 0 0 0,3 4 0 0 0,-5-6-12 0 0,0 0 0 0 0,1 1 0 0 0,-1-1 0 0 0,0 1 0 0 0,0-1 0 0 0,0 1 0 0 0,0-1 0 0 0,1 4 0 0 0,2 1-68 0 0,15 19-354 0 0,-13-19 321 0 0,0 1 0 0 0,-1 0 0 0 0,0 0 0 0 0,0 1 0 0 0,-1 0 1 0 0,0 0-1 0 0,5 13 0 0 0,-7-16 115 0 0,0-1 0 0 0,-1 0-1 0 0,1 0 1 0 0,1 0 0 0 0,-1 0 0 0 0,1 0 0 0 0,-1 0 0 0 0,1-1 0 0 0,6 7 0 0 0,9 13 23 0 0,-13-18 6 0 0,0 0 1 0 0,1 0-1 0 0,-1 0 0 0 0,1 0 1 0 0,0-1-1 0 0,0 0 1 0 0,9 4-1 0 0,0 1 31 0 0,49 27 223 0 0,-42-25-232 0 0,-1 2-1 0 0,0 0 0 0 0,21 17 1 0 0,-33-23-59 0 0,-1 1 1 0 0,0 0-1 0 0,-1 0 1 0 0,0 1-1 0 0,8 11 0 0 0,-13-17 20 0 0,0 0 0 0 0,1 0-1 0 0,-1-1 1 0 0,1 1 0 0 0,0-1-1 0 0,5 4 1 0 0,11 10 12 0 0,-7-4 13 0 0,-1-1 1 0 0,1-1 0 0 0,1 0-1 0 0,0-1 1 0 0,0 0 0 0 0,1-1-1 0 0,20 8 1 0 0,104 56 59 0 0,-67-41-75 0 0,-58-25-2 0 0,0-1 1 0 0,1 0 0 0 0,20 4 0 0 0,-17-5 33 0 0,21 9 1 0 0,-13-4 5 0 0,30 7-1 0 0,-4-1-28 0 0,35 8 65 0 0,-73-19-6 0 0,-1-2 0 0 0,1 1 0 0 0,0-2 0 0 0,0 1-1 0 0,25-2 1 0 0,8 1 43 0 0,26 0 3 0 0,-49-2-90 0 0,1 1-1 0 0,30 5 0 0 0,-25-1-23 0 0,19 4 53 0 0,18 10-42 0 0,-51-14-9 0 0,-1 0 0 0 0,1-1 0 0 0,0-1 0 0 0,0 0 0 0 0,17 0 0 0 0,-11 0 82 0 0,-17-1-74 0 0,-1-1 0 0 0,1 1 1 0 0,0-1-1 0 0,-1 0 0 0 0,6 0 0 0 0,11-2 106 0 0,-12 1-68 0 0,0 1 0 0 0,0-2 0 0 0,0 1-1 0 0,0-1 1 0 0,0 0 0 0 0,10-5 0 0 0,-3 0 26 0 0,1 1 0 0 0,32-8 1 0 0,-41 13-82 0 0,7-3 23 0 0,1 1 0 0 0,-1 0 0 0 0,25 0 0 0 0,-31 4-29 0 0,-1-1 0 0 0,1 2 1 0 0,-1-1-1 0 0,0 1 1 0 0,9 4-1 0 0,-7-3-17 0 0,-1-1 1 0 0,18 4 0 0 0,16 3-192 0 0,-32-6 175 0 0,-1-1 1 0 0,15 2-1 0 0,11-2 48 0 0,36-1-1 0 0,-57-1 21 0 0,0-2 1 0 0,0 0-1 0 0,-1-1 1 0 0,1 0-1 0 0,20-8 1 0 0,41-11 219 0 0,-7 2-154 0 0,-56 17-69 0 0,1 0 0 0 0,14-2 0 0 0,16-4-22 0 0,-30 7 3 0 0,16 0 0 0 0,-16 0 1 0 0,-11 2 0 0 0,0 0 1 0 0,1 0-1 0 0,-1 0 1 0 0,0-1 0 0 0,0 1-1 0 0,0-1 1 0 0,0 0-1 0 0,0 0 1 0 0,0 1 0 0 0,2-3-1 0 0,-3 3 15 0 0,0 0-1 0 0,0-1 1 0 0,0 1-1 0 0,0 0 1 0 0,0 0-1 0 0,0 0 1 0 0,0 0-1 0 0,0 0 1 0 0,0 0-1 0 0,0 0 1 0 0,0 0-1 0 0,0 0 0 0 0,0 1 1 0 0,0-1-1 0 0,0 0 1 0 0,0 1-1 0 0,2 0 1 0 0,2 1 39 0 0,0-2-6 0 0,0 1 1 0 0,1-1-1 0 0,-1 0 0 0 0,0 0 1 0 0,0-1-1 0 0,8-1 1 0 0,12-1 214 0 0,28-8-151 0 0,-13 1-58 0 0,-20 6-19 0 0,0-1 0 0 0,28-12-1 0 0,-33 11-33 0 0,0 0 1 0 0,1 2-1 0 0,0 0 0 0 0,28-4 0 0 0,122 2-218 0 0,-146 5 208 0 0,0-1 0 0 0,1 0 0 0 0,23-7 0 0 0,59-20-24 0 0,58-29 32 0 0,-82 30 24 0 0,29-8 16 0 0,-32 20-40 0 0,26-7 0 0 0,-39 7 0 0 0,23-7 0 0 0,-60 13 22 0 0,3 0 78 0 0,-2-1-1 0 0,31-16 1 0 0,-39 16-6 0 0,76-46 400 0 0,-23 7-374 0 0,39-29-69 0 0,64-53-51 0 0,-120 88 0 0 0,-27 20 0 0 0,30-32 0 0 0,-40 39 11 0 0,-2-1 0 0 0,0-1 0 0 0,-1-1 0 0 0,24-40 1 0 0,-24 37 12 0 0,0-3 2 0 0,-2 0 0 0 0,12-33 1 0 0,-7 17-26 0 0,-3 6-103 0 0,-3 1 1 0 0,15-65 0 0 0,-13 42 46 0 0,11-54 14 0 0,-12 55 64 0 0,2-13 34 0 0,17-127 384 0 0,-11 73 287 0 0,-3 27-63 0 0,-17 87-630 0 0,0 0-1 0 0,-1 1 1 0 0,-1-1-1 0 0,1 1 1 0 0,-3-11-1 0 0,-12-48 389 0 0,10 46-190 0 0,-3-14 107 0 0,0 2 198 0 0,-16-46 0 0 0,14 49-137 0 0,-7-35-1 0 0,-3-10-84 0 0,1 11-187 0 0,-10-29-1 0 0,19 68-128 0 0,-14-32 0 0 0,19 47-29 0 0,3 7-7 0 0,1 1-1 0 0,-1-1 0 0 0,0 0 1 0 0,0 0-1 0 0,-1 1 1 0 0,1 0-1 0 0,-1-1 0 0 0,0 1 1 0 0,0 0-1 0 0,-4-3 0 0 0,-4-3-134 0 0,1 0-1 0 0,-15-17 0 0 0,5 6-908 0 0,5 8-4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2.663"/>
    </inkml:context>
    <inkml:brush xml:id="br0">
      <inkml:brushProperty name="width" value="0.35" units="cm"/>
      <inkml:brushProperty name="height" value="0.35" units="cm"/>
    </inkml:brush>
  </inkml:definitions>
  <inkml:trace contextRef="#ctx0" brushRef="#br0">1711 188 2760 0 0,'-27'-20'235'0'0,"11"10"33"0"0,-57-37 7427 0 0,33 23-6564 0 0,21 13-999 0 0,-1 0 1 0 0,-1 2-1 0 0,-42-14 1 0 0,29 13-139 0 0,-65-9 1 0 0,67 17 5 0 0,1 1 0 0 0,-1 2 0 0 0,-43 5 0 0 0,53-3 0 0 0,3 0 0 0 0,1 1 0 0 0,0 1 0 0 0,1 1 0 0 0,-1 0 0 0 0,1 1 0 0 0,-22 13 0 0 0,19-10 0 0 0,-2 3 29 0 0,1 1 1 0 0,0 1 0 0 0,2 0 0 0 0,-25 25-1 0 0,6-6 1 0 0,18-15 19 0 0,0 0-1 0 0,-24 34 1 0 0,-29 48 209 0 0,57-77-203 0 0,-92 127 249 0 0,-75 125 213 0 0,136-191-534 0 0,-48 119 0 0 0,65-123 6 0 0,4 1 0 0 0,-19 102 1 0 0,32-133 43 0 0,-3 11 14 0 0,4 4-54 0 0,3-24 5 0 0,2 1 0 0 0,-1 59-1 0 0,7-46 29 0 0,-1-31-13 0 0,2-1 0 0 0,1 0 0 0 0,6 44 0 0 0,11 2-13 0 0,2-1 0 0 0,4 0 0 0 0,2-2 0 0 0,3-1 0 0 0,50 81 0 0 0,22 3 0 0 0,-43-67 0 0 0,-35-53-1 0 0,1-1 1 0 0,1-2 0 0 0,41 35 0 0 0,5 6 11 0 0,-39-38 21 0 0,0-1 0 0 0,2-2 0 0 0,75 45 0 0 0,124 49-17 0 0,-176-93 21 0 0,4-1 10 0 0,1-2 0 0 0,97 23 1 0 0,-105-33-21 0 0,-7-1 55 0 0,0-2 0 0 0,78 9 0 0 0,-80-17 182 0 0,0-2 0 0 0,1-2 0 0 0,-1-2 1 0 0,65-11-1 0 0,-49-1 285 0 0,106-40 1 0 0,51-43 231 0 0,-173 74-776 0 0,-1-3 1 0 0,-1-1-1 0 0,74-62 0 0 0,-53 37-5 0 0,34-30 76 0 0,-81 66-55 0 0,14-13 65 0 0,31-38 0 0 0,11-14 38 0 0,-38 35-55 0 0,-3 0 0 0 0,49-94 0 0 0,-70 117-26 0 0,25-54 69 0 0,-29 58-89 0 0,7-17 1 0 0,-2 0 1 0 0,11-57-1 0 0,-15 48 18 0 0,-3 18 4 0 0,-1 1 0 0 0,-1-1-1 0 0,-1-42 1 0 0,-4 30-33 0 0,-9-84 192 0 0,3 50 160 0 0,-6-27 40 0 0,-10-26-420 0 0,-21-87 3 0 0,-7 24 180 0 0,-121-283-1 0 0,152 431-166 0 0,-1 1 0 0 0,-48-65 0 0 0,60 92 0 0 0,-22-21 0 0 0,10 12 0 0 0,-70-65 240 0 0,78 75-199 0 0,-25-15 0 0 0,-2-1-32 0 0,10 6 54 0 0,-56-32-1 0 0,83 52-62 0 0,-27-14 32 0 0,-59-21 0 0 0,58 23-98 0 0,-16-4-224 0 0,10 4-1606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3.647"/>
    </inkml:context>
    <inkml:brush xml:id="br0">
      <inkml:brushProperty name="width" value="0.35" units="cm"/>
      <inkml:brushProperty name="height" value="0.35" units="cm"/>
    </inkml:brush>
  </inkml:definitions>
  <inkml:trace contextRef="#ctx0" brushRef="#br0">8 108 4544 0 0,'-8'-12'448'0'0,"8"4"-448"0"0,0 0 0 0 0,0-3 0 0 0,5 0 312 0 0,-2-5 8 0 0,2 5 8 0 0,0-4 0 0 0,-1-1-328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3.975"/>
    </inkml:context>
    <inkml:brush xml:id="br0">
      <inkml:brushProperty name="width" value="0.35" units="cm"/>
      <inkml:brushProperty name="height" value="0.35" units="cm"/>
    </inkml:brush>
  </inkml:definitions>
  <inkml:trace contextRef="#ctx0" brushRef="#br0">343 15 4144 0 0,'-42'-10'4707'0'0,"32"10"-4232"0"0,-11-1 1472 0 0,5-1-1490 0 0,-1 1 0 0 0,1 0 0 0 0,0 2 0 0 0,0-1 0 0 0,0 2 0 0 0,-30 6 0 0 0,-7 7-591 0 0,27-9-63 0 0,21-5-11 0 0,-1 0 0 0 0,1 1 1 0 0,-1-1-1 0 0,-7 5 0 0 0,1 1-334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4.787"/>
    </inkml:context>
    <inkml:brush xml:id="br0">
      <inkml:brushProperty name="width" value="0.35" units="cm"/>
      <inkml:brushProperty name="height" value="0.35" units="cm"/>
    </inkml:brush>
  </inkml:definitions>
  <inkml:trace contextRef="#ctx0" brushRef="#br0">2315 12 9760 0 0,'-1'0'882'0'0,"-2"0"-698"0"0,1-1 0 0 0,0 1-1 0 0,-1 0 1 0 0,1-1 0 0 0,0 0-1 0 0,0 1 1 0 0,-1-1 0 0 0,-2-2-1 0 0,-9-1 1338 0 0,8 4-1480 0 0,0 1-1 0 0,0 0 1 0 0,0 0 0 0 0,1 1 0 0 0,-1-1 0 0 0,0 1 0 0 0,1 0 0 0 0,-1 1 0 0 0,1 0 0 0 0,0 0 0 0 0,0 0 0 0 0,0 0 0 0 0,-6 6 0 0 0,-1 1-66 0 0,1 1 0 0 0,0 1 0 0 0,1 0 0 0 0,-14 21 1 0 0,5-7 20 0 0,-39 56-26 0 0,-23 28 7 0 0,-13 7 23 0 0,40-48 46 0 0,-49 81 0 0 0,69-89 35 0 0,-29 71 1 0 0,17-33-41 0 0,-50 120-41 0 0,52-113 0 0 0,-3 9 0 0 0,-27 60 0 0 0,48-121 0 0 0,-38 59 0 0 0,-70 110 0 0 0,61-84 0 0 0,2-5 0 0 0,-220 460 0 0 0,209-436 33 0 0,5-11-2 0 0,-7 22 128 0 0,72-145-126 0 0,-114 206 1007 0 0,66-130-536 0 0,-19 35 407 0 0,54-92-526 0 0,-9 18 74 0 0,19-30-263 0 0,3-6-35 0 0,1 0 0 0 0,-9 33 0 0 0,15-43-110 0 0,3-7-298 0 0,-1 1 0 0 0,1-1 0 0 0,1 1 0 0 0,-2 14 0 0 0,3-13-468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6.296"/>
    </inkml:context>
    <inkml:brush xml:id="br0">
      <inkml:brushProperty name="width" value="0.35" units="cm"/>
      <inkml:brushProperty name="height" value="0.35" units="cm"/>
    </inkml:brush>
  </inkml:definitions>
  <inkml:trace contextRef="#ctx0" brushRef="#br0">1374 13 10944 0 0,'-2'1'530'0'0,"-7"1"-342"0"0,-153 33 852 0 0,113-25-993 0 0,0 3 0 0 0,0 1-1 0 0,1 2 1 0 0,-47 24 0 0 0,60-22-32 0 0,0 2 0 0 0,-49 38 1 0 0,17-12-86 0 0,-145 105 70 0 0,174-119 3 0 0,1 1-1 0 0,2 2 1 0 0,1 1 0 0 0,-44 62 0 0 0,57-66 8 0 0,1 0-1 0 0,1 2 1 0 0,-16 40 0 0 0,-33 110-84 0 0,54-143 89 0 0,-26 110 52 0 0,37-136-58 0 0,-10 46 267 0 0,-6 94 0 0 0,16-73-99 0 0,3 0 1 0 0,4 0 0 0 0,17 100-1 0 0,-15-142-137 0 0,7 37 25 0 0,74 195 19 0 0,-80-256-73 0 0,1 0-1 0 0,0 0 0 0 0,11 14 1 0 0,3 4-4 0 0,82 117 148 0 0,-87-127-136 0 0,52 62 49 0 0,-41-52-58 0 0,6 5-11 0 0,3-3 0 0 0,51 42 0 0 0,3 2 0 0 0,-50-44 0 0 0,1-1 0 0 0,58 35 0 0 0,-73-55 0 0 0,1-1 0 0 0,1-1 0 0 0,0-1 0 0 0,31 8 0 0 0,11-2 127 0 0,76 9 0 0 0,-145-26-125 0 0,16 0 53 0 0,1 0 0 0 0,-1-1 0 0 0,0-1 0 0 0,35-6 0 0 0,-9 1 110 0 0,9-2 251 0 0,68-19 0 0 0,-56 8 39 0 0,99-46 1 0 0,-65 15-184 0 0,-52 23-125 0 0,-1-1-1 0 0,61-50 1 0 0,-90 64-112 0 0,217-174-22 0 0,-186 148-2 0 0,-24 21 24 0 0,-1-2 0 0 0,38-42-1 0 0,-26 23 100 0 0,-20 23-94 0 0,-1 0 0 0 0,13-20-1 0 0,89-149 252 0 0,-105 167-260 0 0,0-1 1 0 0,8-25-1 0 0,6-9 30 0 0,-19 39-5 0 0,-1 1 1 0 0,0-1-1 0 0,-1 0 1 0 0,-1 0-1 0 0,0 0 1 0 0,1-20-1 0 0,1-4 159 0 0,-1-2 61 0 0,-1-1-1 0 0,-4-45 1 0 0,0 22-187 0 0,1-6-62 0 0,-1-102 102 0 0,-2 136-102 0 0,-1 0-1 0 0,-15-61 1 0 0,-6 0 4 0 0,-41-135 82 0 0,39 143-90 0 0,19 57-9 0 0,-2 0 0 0 0,-15-33-1 0 0,-1 7-13 0 0,14 28 0 0 0,-28-50 0 0 0,-97-103 182 0 0,115 157-172 0 0,-8-18-10 0 0,23 34 0 0 0,0-1 0 0 0,-14-16 0 0 0,-78-70 0 0 0,84 84 0 0 0,-1 2 0 0 0,-1 0 0 0 0,0 1 0 0 0,-32-16 0 0 0,30 19 31 0 0,-1 2 1 0 0,-37-9-1 0 0,28 9-7 0 0,-42-6 242 0 0,25 5-138 0 0,38 6-149 0 0,0 1 0 0 0,-1 0 0 0 0,1 0 0 0 0,0 1 0 0 0,0 0 0 0 0,0 0 0 0 0,-11 4-1 0 0,16-4 18 0 0,-6 1 18 0 0,-19 3-883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7.214"/>
    </inkml:context>
    <inkml:brush xml:id="br0">
      <inkml:brushProperty name="width" value="0.35" units="cm"/>
      <inkml:brushProperty name="height" value="0.35" units="cm"/>
    </inkml:brush>
  </inkml:definitions>
  <inkml:trace contextRef="#ctx0" brushRef="#br0">87 1469 9128 0 0,'-21'3'1077'0'0,"0"-1"1"0"0,-23-1 1935 0 0,62-16-2917 0 0,-5 3-96 0 0,7-5 0 0 0,33-22 0 0 0,-36 28 0 0 0,364-218 0 0 0,-213 146-2 0 0,-45 23 24 0 0,258-163 654 0 0,95-51 67 0 0,-471 272-742 0 0,420-204 686 0 0,-345 169-266 0 0,111-67-1 0 0,-54 25 231 0 0,-103 62-596 0 0,-16 9 5 0 0,30-19 0 0 0,-26 15-11 0 0,-19 11-38 0 0,1 0-1 0 0,-1-1 1 0 0,0 0 0 0 0,0 0 0 0 0,5-3-1 0 0,-8 4-2 0 0,3-3-4 0 0,10 2 28 0 0,-11 2-124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8.556"/>
    </inkml:context>
    <inkml:brush xml:id="br0">
      <inkml:brushProperty name="width" value="0.35" units="cm"/>
      <inkml:brushProperty name="height" value="0.35" units="cm"/>
    </inkml:brush>
  </inkml:definitions>
  <inkml:trace contextRef="#ctx0" brushRef="#br0">1369 54 1376 0 0,'0'0'65'0'0,"-1"-2"-6"0"0,-2 0-189 0 0,-1-1 1 0 0,1 0-1 0 0,-1 1 1 0 0,-6-4-1 0 0,-18-6 2888 0 0,-35-4 4631 0 0,44 12-6638 0 0,11 2-563 0 0,0 1 1 0 0,0 1-1 0 0,0-1 0 0 0,0 1 0 0 0,0 1 0 0 0,0-1 0 0 0,-1 1 0 0 0,1 1 1 0 0,-7 2-1 0 0,-13 4 217 0 0,-32 16 0 0 0,32-13-54 0 0,-1 1-30 0 0,-185 83 1696 0 0,203-89-1950 0 0,-10 5 63 0 0,0 1 0 0 0,1 0 0 0 0,-23 20 0 0 0,16-9-35 0 0,15-14-37 0 0,1 1 0 0 0,-21 21 0 0 0,23-19-47 0 0,-29 34 114 0 0,-63 101-1 0 0,-37 66-325 0 0,118-184 201 0 0,-55 91 201 0 0,43-70-228 0 0,3 2 0 0 0,1 2 0 0 0,-35 97 0 0 0,49-109 21 0 0,2 1-1 0 0,-9 66 0 0 0,17-78-26 0 0,1 0-1 0 0,2 0 0 0 0,1 0 0 0 0,7 48 0 0 0,-2-49 51 0 0,1-1-1 0 0,2 0 1 0 0,0 0-1 0 0,17 35 0 0 0,60 105-107 0 0,-70-141 169 0 0,29 43 49 0 0,-15-26-206 0 0,33 39-29 0 0,-15-22 236 0 0,-23-30-106 0 0,1-1-1 0 0,31 30 1 0 0,64 49 37 0 0,-4-24-163 0 0,-50-40-22 0 0,-4-2 243 0 0,85 46 0 0 0,-104-69-165 0 0,61 20-1 0 0,-63-28 69 0 0,1-2-1 0 0,1-2 1 0 0,0-2-1 0 0,60 3 0 0 0,-64-10 156 0 0,53-6 0 0 0,-79 5-141 0 0,19-3 36 0 0,0-2 0 0 0,0-1 0 0 0,39-13 0 0 0,-23 2 46 0 0,62-32 0 0 0,-44 12-78 0 0,92-69 0 0 0,-122 78 148 0 0,47-48-1 0 0,-49 43-112 0 0,-9 9-1 0 0,-1-1 0 0 0,-2-1 0 0 0,0 0-1 0 0,31-57 1 0 0,-42 61-20 0 0,-1-2 0 0 0,-1 1 0 0 0,-1-1-1 0 0,-1 0 1 0 0,-2 0 0 0 0,0-1 0 0 0,1-36 0 0 0,-1-30 125 0 0,-5 69-115 0 0,-1-1 0 0 0,-2 1 0 0 0,0-1 0 0 0,-10-37 0 0 0,-2-7 67 0 0,0-4 65 0 0,-30-84 1 0 0,27 99 92 0 0,-59-155-226 0 0,-14 23 260 0 0,53 131-320 0 0,20 31-19 0 0,6 12-20 0 0,-1 0 0 0 0,0 1 1 0 0,-1 0-1 0 0,-29-23 0 0 0,-7-6 348 0 0,-58-54-150 0 0,76 65-75 0 0,-2 2-1 0 0,-73-50 1 0 0,25 38-21 0 0,26 16-54 0 0,39 17-272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0.331"/>
    </inkml:context>
    <inkml:brush xml:id="br0">
      <inkml:brushProperty name="width" value="0.35" units="cm"/>
      <inkml:brushProperty name="height" value="0.35" units="cm"/>
    </inkml:brush>
  </inkml:definitions>
  <inkml:trace contextRef="#ctx0" brushRef="#br0">1112 91 6912 0 0,'-2'0'528'0'0,"-40"7"568"0"0,28-2 605 0 0,-23 2-1 0 0,3 1-1069 0 0,15-4-347 0 0,-29 2 1 0 0,31-4-256 0 0,1 0 0 0 0,-19 6 0 0 0,-27 8-32 0 0,32-9 130 0 0,-52 20-1 0 0,41-9 284 0 0,-54 31-1 0 0,82-41-382 0 0,1 0 1 0 0,0 1-1 0 0,1 0 0 0 0,0 1 0 0 0,1 0 1 0 0,-1 0-1 0 0,2 1 0 0 0,-13 18 0 0 0,-5 18 16 0 0,1 0 0 0 0,-38 101-1 0 0,39-79-31 0 0,-119 294 32 0 0,106-275-43 0 0,7-15 0 0 0,18-44 23 0 0,1 2 0 0 0,2-1 0 0 0,1 1 0 0 0,1 1 0 0 0,-5 50 0 0 0,9-46 36 0 0,2 0 0 0 0,4 62-1 0 0,4-36-17 0 0,3-1 0 0 0,3 1 0 0 0,2-2 0 0 0,41 106 1 0 0,-42-137-19 0 0,21 32 1 0 0,-9-15-7 0 0,-2-6 56 0 0,2-2 1 0 0,1 0 0 0 0,2-2-1 0 0,1-1 1 0 0,2-1 0 0 0,50 42 0 0 0,77 46-384 0 0,-124-100 438 0 0,1-2 1 0 0,72 31 0 0 0,7-12-161 0 0,-93-35-39 0 0,-1 0 0 0 0,1-1 1 0 0,36 1-1 0 0,-30-5 237 0 0,-1-1 0 0 0,0-1 0 0 0,46-12 1 0 0,74-32 595 0 0,-118 37-632 0 0,-1 0 195 0 0,47-28 0 0 0,-35 18-204 0 0,-16 6-96 0 0,0-1 1 0 0,-1-1-1 0 0,24-22 1 0 0,8-6 114 0 0,-46 38-135 0 0,29-21 15 0 0,0-2 0 0 0,60-64-1 0 0,-11 10 141 0 0,-57 56-41 0 0,45-52 0 0 0,-59 61-80 0 0,-2-2 0 0 0,0 0 1 0 0,-2-1-1 0 0,0 0 0 0 0,15-42 1 0 0,-17 32 32 0 0,-1 1 0 0 0,-2-1 1 0 0,5-60-1 0 0,2-75 263 0 0,-9 129-198 0 0,1-49 199 0 0,-5 50-448 0 0,-5-132 105 0 0,3 145 28 0 0,-1 1 0 0 0,-2-1 0 0 0,0 1 1 0 0,-1 0-1 0 0,-12-28 0 0 0,13 40-4 0 0,-10-25 1 0 0,-34-58 0 0 0,18 45-18 0 0,6 8 0 0 0,-36-43 0 0 0,50 71 22 0 0,2 0-1 0 0,-1 0 0 0 0,2-1 1 0 0,-1 0-1 0 0,2-1 0 0 0,0 0 1 0 0,1 0-1 0 0,-6-16 0 0 0,4 5 11 0 0,-22-45-1 0 0,11 31-30 0 0,-41-72-1 0 0,34 64 0 0 0,19 36 0 0 0,-1 0 0 0 0,0 1 0 0 0,-17-19 0 0 0,-4-2 0 0 0,14 14 87 0 0,-18-16-1 0 0,12 13 13 0 0,11 11-22 0 0,-1 0-1 0 0,-21-13 0 0 0,23 15-33 0 0,-6-1 31 0 0,-28-12 0 0 0,20 9 0 0 0,-95-50 430 0 0,72 43-454 0 0,1 0 222 0 0,38 15-281 0 0,-1 0-1 0 0,0 1 1 0 0,0 0-1 0 0,-1 0 0 0 0,1 1 1 0 0,0 0-1 0 0,-1 0 1 0 0,1 1-1 0 0,0 0 0 0 0,-1 0 1 0 0,1 1-1 0 0,0 0 1 0 0,-1 1-1 0 0,-11 3 0 0 0,16-3-228 0 0,0-1 0 0 0,1 1 0 0 0,-1 0 0 0 0,0 0-1 0 0,1 1 1 0 0,-1-1 0 0 0,1 1 0 0 0,0-1 0 0 0,-1 1-1 0 0,1 0 1 0 0,1 1 0 0 0,-1-1 0 0 0,-4 7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2.698"/>
    </inkml:context>
    <inkml:brush xml:id="br0">
      <inkml:brushProperty name="width" value="0.35" units="cm"/>
      <inkml:brushProperty name="height" value="0.35" units="cm"/>
    </inkml:brush>
  </inkml:definitions>
  <inkml:trace contextRef="#ctx0" brushRef="#br0">1565 44 9528 0 0,'-11'-1'192'0'0,"1"0"1"0"0,-1-1-1 0 0,1 0 1 0 0,-12-4-1 0 0,11 3-113 0 0,1 0 0 0 0,-1 1-1 0 0,1 0 1 0 0,-14 0 0 0 0,17 2 73 0 0,-104-3 1196 0 0,95 3-1296 0 0,-1 1 1 0 0,1 1 0 0 0,0 0 0 0 0,-30 8 0 0 0,19-3 45 0 0,-4 1 31 0 0,-52 22-1 0 0,18-5-131 0 0,48-18 46 0 0,0 1 0 0 0,1 1 0 0 0,0 0 0 0 0,0 1 0 0 0,-16 14 0 0 0,-6 4 172 0 0,9-9-51 0 0,-33 25 7 0 0,18-9-169 0 0,-36 29 74 0 0,-141 122 163 0 0,129-102 44 0 0,70-62-224 0 0,0 0 0 0 0,1 2 1 0 0,2 1-1 0 0,0 0 1 0 0,2 1-1 0 0,-28 57 1 0 0,28-51-60 0 0,7-13 5 0 0,0 0 0 0 0,-9 28 1 0 0,-6 28 49 0 0,9-32 5 0 0,-17 81 1 0 0,9 84-61 0 0,24-180 96 0 0,1 0 0 0 0,1 0 0 0 0,9 41 0 0 0,0-7 96 0 0,-6-29-106 0 0,2-1 1 0 0,1 0-1 0 0,16 41 1 0 0,49 85 135 0 0,-65-142-228 0 0,4 7-19 0 0,2 1 0 0 0,21 28-1 0 0,0-12 207 0 0,2-1-1 0 0,44 35 1 0 0,1 0-78 0 0,105 89 21 0 0,-153-139-68 0 0,1-1 0 0 0,1-2 0 0 0,53 23 0 0 0,-37-23 307 0 0,65 17-1 0 0,-28-9-153 0 0,94 22 53 0 0,-113-33-182 0 0,-47-13-44 0 0,-1-1 0 0 0,1-1 0 0 0,0-1 0 0 0,30-2 0 0 0,93-12 287 0 0,-132 11-286 0 0,38-7 170 0 0,0-1 0 0 0,0-3-1 0 0,-1-3 1 0 0,-1-1 0 0 0,54-26-1 0 0,-70 28-134 0 0,-10 4-45 0 0,-1-1 0 0 0,22-13-1 0 0,28-16-29 0 0,-10 5 18 0 0,-14 9 85 0 0,-25 13-5 0 0,38-26 1 0 0,13-26 101 0 0,-25 20-41 0 0,-32 27-123 0 0,-1 0-1 0 0,0-1 1 0 0,-1-1-1 0 0,13-23 0 0 0,26-31-23 0 0,-36 49 65 0 0,-1-2 0 0 0,16-31-1 0 0,-15 25-9 0 0,6-10-176 0 0,32-77-1 0 0,-47 93 139 0 0,0-2 1 0 0,-2 0-1 0 0,8-58 0 0 0,-8 23 235 0 0,6-61 193 0 0,-12 91-568 0 0,-3-52 0 0 0,-4-6 427 0 0,-1 35-218 0 0,4 27-36 0 0,-8-34 1 0 0,-6-34-49 0 0,12 67-11 0 0,0 1 0 0 0,-3-1 0 0 0,-14-44-1 0 0,-17-12 75 0 0,31 73-60 0 0,-1 1 0 0 0,0 0 0 0 0,-1 0 0 0 0,-11-13 0 0 0,-10-8-14 0 0,11 12 39 0 0,-23-22 0 0 0,-19-19 81 0 0,-4-2-64 0 0,-52-47 312 0 0,104 100-338 0 0,3 4-9 0 0,0-1-1 0 0,-1 2 1 0 0,0-1-1 0 0,-13-5 1 0 0,4 3-39 0 0,0 0 0 0 0,-22-17 1 0 0,23 16-9 0 0,-36-16 1 0 0,33 17 11 0 0,-24-14 1 0 0,30 14 13 0 0,0 1 0 0 0,-29-10 0 0 0,32 13 0 0 0,1-1 0 0 0,-14-8 0 0 0,-14-8 0 0 0,-34-11-601 0 0,30 14-2059 0 0,31 16 1329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3.682"/>
    </inkml:context>
    <inkml:brush xml:id="br0">
      <inkml:brushProperty name="width" value="0.35" units="cm"/>
      <inkml:brushProperty name="height" value="0.35" units="cm"/>
    </inkml:brush>
  </inkml:definitions>
  <inkml:trace contextRef="#ctx0" brushRef="#br0">1 0 11024 0 0,'0'0'4989'0'0,"2"1"-4758"0"0,2 1-133 0 0,1 0 1 0 0,-1 0-1 0 0,0 0 1 0 0,1 1-1 0 0,5 4 1 0 0,8 6 116 0 0,-15-11-201 0 0,-1 0 1 0 0,1-1-1 0 0,0 2 0 0 0,0-1 0 0 0,-1 0 0 0 0,0 1 1 0 0,1-1-1 0 0,-1 1 0 0 0,3 4 0 0 0,5 5-15 0 0,12 15 55 0 0,-13-18 3 0 0,-1-1 0 0 0,12 17 1 0 0,-12-14 47 0 0,1-1 0 0 0,11 11 1 0 0,97 99 660 0 0,-40-39-482 0 0,-56-61-180 0 0,2-2-1 0 0,31 21 0 0 0,9 7-41 0 0,15 11 90 0 0,-55-41-37 0 0,46 24 0 0 0,-5-4 67 0 0,113 71 278 0 0,-120-74-354 0 0,-9-5-51 0 0,46 28 60 0 0,-11-8-82 0 0,-51-31-13 0 0,30 22-1 0 0,35 27-8 0 0,-15-7 46 0 0,109 58-1 0 0,-125-80 37 0 0,107 63 250 0 0,0 6-332 0 0,-3 9 189 0 0,1-10-345 0 0,-117-75 511 0 0,24 19 154 0 0,38 23-345 0 0,-37-26 21 0 0,-39-25-122 0 0,-26-14-25 0 0,0 0 0 0 0,22 16 0 0 0,19 8 95 0 0,-31-16-408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5.289"/>
    </inkml:context>
    <inkml:brush xml:id="br0">
      <inkml:brushProperty name="width" value="0.35" units="cm"/>
      <inkml:brushProperty name="height" value="0.35" units="cm"/>
    </inkml:brush>
  </inkml:definitions>
  <inkml:trace contextRef="#ctx0" brushRef="#br0">0 6 6448 0 0,'1'-5'7808'0'0,"212"94"-7859"0"0,-124-50 38 0 0,86 53 13 0 0,-18-7 0 0 0,163 48 10 0 0,-115-69-10 0 0,-123-34-11 0 0,-14-4 12 0 0,-28-12-38 0 0,44 23 0 0 0,-65-29-336 0 0,0-4-100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4.147"/>
    </inkml:context>
    <inkml:brush xml:id="br0">
      <inkml:brushProperty name="width" value="0.35" units="cm"/>
      <inkml:brushProperty name="height" value="0.35" units="cm"/>
    </inkml:brush>
  </inkml:definitions>
  <inkml:trace contextRef="#ctx0" brushRef="#br0">0 189 14280 0 0,'0'0'1665'0'0,"2"0"-1562"0"0,23-1 29 0 0,0-2 1 0 0,0-1 0 0 0,42-12 0 0 0,-32 7-24 0 0,39-4 0 0 0,76-13 15 0 0,-62 9-78 0 0,-25 6-42 0 0,31-6 5 0 0,109-6 0 0 0,-77 15-38 0 0,63-2 398 0 0,-161 9-201 0 0,-1-1 0 0 0,31-7 0 0 0,-57 9-199 0 0,1-1 1 0 0,-1 1-1 0 0,1-1 1 0 0,-1 0-1 0 0,1 1 0 0 0,-1-1 1 0 0,0 0-1 0 0,1 0 1 0 0,-1 0-1 0 0,0 0 1 0 0,0 0-1 0 0,2-1 0 0 0,1-2-183 0 0,3 0-168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4.538"/>
    </inkml:context>
    <inkml:brush xml:id="br0">
      <inkml:brushProperty name="width" value="0.35" units="cm"/>
      <inkml:brushProperty name="height" value="0.35" units="cm"/>
    </inkml:brush>
  </inkml:definitions>
  <inkml:trace contextRef="#ctx0" brushRef="#br0">80 4 12152 0 0,'-5'-2'102'0'0,"-7"1"1217"0"0,11 1-1217 0 0,0 0 1 0 0,0 0-1 0 0,0 1 1 0 0,0-1-1 0 0,-8 7 923 0 0,9-6-923 0 0,-1 0 1 0 0,0 0-1 0 0,0 1 0 0 0,-9 19 601 0 0,4 3-579 0 0,-2 3-69 0 0,-4 37 0 0 0,3 176-56 0 0,9-182 1 0 0,12 88 0 0 0,-3-57 0 0 0,31 349 1 0 0,-35-368 3 0 0,11 229 45 0 0,-23-98 25 0 0,2-136-74 0 0,5-62-21 0 0,-1 0 0 0 0,1 0 0 0 0,0 1 0 0 0,0-1 1 0 0,1 0-1 0 0,-1 0 0 0 0,1 0 0 0 0,-1 0 0 0 0,1 0 0 0 0,0 0 0 0 0,0 0 0 0 0,0 0 0 0 0,1 0 0 0 0,-1 0 0 0 0,4 5 0 0 0,4-4-107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6.408"/>
    </inkml:context>
    <inkml:brush xml:id="br0">
      <inkml:brushProperty name="width" value="0.35" units="cm"/>
      <inkml:brushProperty name="height" value="0.35" units="cm"/>
    </inkml:brush>
  </inkml:definitions>
  <inkml:trace contextRef="#ctx0" brushRef="#br0">2464 329 3224 0 0,'-30'-23'164'0'0,"21"17"-115"0"0,-53-48 6809 0 0,16 19-3478 0 0,11 9-614 0 0,17 14-2661 0 0,0 0 0 0 0,-1 1 0 0 0,0 1 0 0 0,-1 0 1 0 0,0 2-1 0 0,-40-12 0 0 0,-95-29-307 0 0,-57 6 525 0 0,176 38-324 0 0,0 2 0 0 0,-1 2 0 0 0,1 1 0 0 0,0 1 0 0 0,0 3 0 0 0,0 0 0 0 0,0 3 0 0 0,0 1 0 0 0,1 1 0 0 0,-60 26 0 0 0,-205 102 57 0 0,219-102 125 0 0,49-22-49 0 0,0 1 0 0 0,1 1 0 0 0,-41 28-1 0 0,-69 71-24 0 0,112-87-77 0 0,0 2 0 0 0,-35 48-1 0 0,39-39-11 0 0,-6 8 24 0 0,-38 51-27 0 0,16-21-18 0 0,4-2 3 0 0,25-35 0 0 0,13-21 0 0 0,1 1 0 0 0,-13 35 0 0 0,5-11 0 0 0,-50 133 0 0 0,44-99 32 0 0,-22 125 0 0 0,37-114-32 0 0,1-10 0 0 0,4-46 23 0 0,2 1-1 0 0,2 42 0 0 0,1-26-9 0 0,0 0-23 0 0,3 0-1 0 0,1 0 0 0 0,3 0 1 0 0,2-1-1 0 0,18 53 0 0 0,3-19 11 0 0,-25-66 0 0 0,16 30 0 0 0,2 4 0 0 0,72 159 0 0 0,-42-122 0 0 0,-22-38 0 0 0,-14-23 12 0 0,2 0-1 0 0,27 29 0 0 0,-11-14 9 0 0,58 58-7 0 0,-36-41-16 0 0,-30-31 3 0 0,63 45 0 0 0,-14-12 0 0 0,51 39 0 0 0,-99-80 0 0 0,0-2 0 0 0,54 24 0 0 0,3-6 46 0 0,2-4-1 0 0,113 24 0 0 0,-75-20-34 0 0,-77-24 24 0 0,-13-2-12 0 0,0-1 1 0 0,1-2-1 0 0,43 1 0 0 0,87-11 303 0 0,-130 1-248 0 0,-1-2 0 0 0,54-13 0 0 0,-13-4 237 0 0,119-50-1 0 0,-147 51-312 0 0,46-22 171 0 0,-48 17-118 0 0,-2-2 0 0 0,0-1 0 0 0,42-39 0 0 0,-67 51-5 0 0,24-21 143 0 0,-2-2 0 0 0,39-47 0 0 0,-71 74-138 0 0,-1-1 0 0 0,0 0 1 0 0,-1-1-1 0 0,12-28 0 0 0,15-65 201 0 0,-31 96-209 0 0,8-41 109 0 0,-1-1 0 0 0,3-73 0 0 0,-11 103-147 0 0,0-17 115 0 0,-2-72 0 0 0,-1 91-78 0 0,4-44 0 0 0,1-5-50 0 0,-1-21 4 0 0,25-135 0 0 0,-23 156-45 0 0,-2 15 18 0 0,1 14 42 0 0,-3-1-1 0 0,-1 0 1 0 0,-2 1-1 0 0,-11-69 0 0 0,7 83-6 0 0,-16-75 48 0 0,-18-58 168 0 0,33 139-126 0 0,-11-26-1 0 0,2 3 76 0 0,-1 1 12 0 0,-42-81-1 0 0,50 107 31 0 0,-2 2-83 0 0,0 0 0 0 0,-1 0 0 0 0,-20-21 0 0 0,6 7-134 0 0,17 22 56 0 0,0 0-1 0 0,-1 0 1 0 0,0 1 0 0 0,-20-12 0 0 0,14 8-30 0 0,-80-43 27 0 0,93 52-54 0 0,-1 0 0 0 0,1 1 0 0 0,0-1 0 0 0,0 0 1 0 0,-3-5-1 0 0,-10-7 6 0 0,1 5 17 0 0,-1 0 0 0 0,2-1 0 0 0,-15-14 0 0 0,21 18-19 0 0,-1 0 0 0 0,-12-7-1 0 0,12 8-16 0 0,1 1-1 0 0,-1-2 1 0 0,-6-6-1 0 0,11 9-10 0 0,0 1 0 0 0,0 0 0 0 0,-1-1 0 0 0,1 1 1 0 0,0 1-1 0 0,-1-1 0 0 0,-5-2 0 0 0,7 4 2 0 0,-1-2-326 0 0,3 1 312 0 0,0 1 0 0 0,-1 0-1 0 0,1 0 1 0 0,0 0 0 0 0,-1 0 0 0 0,1 0 0 0 0,-1 0 0 0 0,1 0 0 0 0,0 0 0 0 0,-1 0 0 0 0,1 0 0 0 0,0 0 0 0 0,-1 0 0 0 0,1 0 0 0 0,-1 0 0 0 0,1 0-1 0 0,0 1 1 0 0,-1-1 0 0 0,1 0 0 0 0,0 0 0 0 0,-1 0 0 0 0,1 0 0 0 0,-1 2-78 0 0,-1-1 204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8.878"/>
    </inkml:context>
    <inkml:brush xml:id="br0">
      <inkml:brushProperty name="width" value="0.35" units="cm"/>
      <inkml:brushProperty name="height" value="0.35" units="cm"/>
    </inkml:brush>
  </inkml:definitions>
  <inkml:trace contextRef="#ctx0" brushRef="#br0">312 1 5984 0 0,'-25'2'5820'0'0,"23"1"-5826"0"0,1-1 1 0 0,-1 0 0 0 0,0 1 0 0 0,1 0 0 0 0,0-1 0 0 0,-1 1-1 0 0,1 0 1 0 0,0 0 0 0 0,1 0 0 0 0,-1 0 0 0 0,0 5 0 0 0,-7 18 7 0 0,4-16 6 0 0,1 1 0 0 0,0-1 0 0 0,0 1 0 0 0,1 0 0 0 0,1 0 0 0 0,0 0 0 0 0,1 21 0 0 0,0 19 28 0 0,-8 182 152 0 0,2-153-159 0 0,-1 6 6 0 0,-5 5 17 0 0,-19 108 153 0 0,-13 48-112 0 0,10-56-38 0 0,-29 277 518 0 0,52-361-95 0 0,-8 127 21 0 0,15-179-430 0 0,0 130 144 0 0,1-39 46 0 0,9 84 183 0 0,-1-136-264 0 0,14 121 499 0 0,29 129-646 0 0,-31-208-20 0 0,22 186-300 0 0,-23-172 279 0 0,-10-62 10 0 0,-3-21 0 0 0,20 313 181 0 0,-1-85-120 0 0,-10-162-47 0 0,-10-100-7 0 0,13 238 271 0 0,-20-118 232 0 0,1-115-443 0 0,2-25-37 0 0,1 0 0 0 0,1 20-1 0 0,1 18 149 0 0,-2-32 125 0 0,5 31 0 0 0,5 42-47 0 0,7-2-336 0 0,-8 10 240 0 0,-7-88-160 0 0,-1-1 0 0 0,-2 15 0 0 0,0 5 0 0 0,3-17-79 0 0,-1-10 8 0 0,1 1 0 0 0,-1-1 0 0 0,0 0 0 0 0,-1 0 0 0 0,0 8 0 0 0,0-9-52 0 0,1-1 0 0 0,-1 1 0 0 0,1 0 0 0 0,0 0-1 0 0,0 0 1 0 0,1 6 0 0 0,0 6-693 0 0,-1-7 208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9.253"/>
    </inkml:context>
    <inkml:brush xml:id="br0">
      <inkml:brushProperty name="width" value="0.35" units="cm"/>
      <inkml:brushProperty name="height" value="0.35" units="cm"/>
    </inkml:brush>
  </inkml:definitions>
  <inkml:trace contextRef="#ctx0" brushRef="#br0">56 0 11024 0 0,'-7'4'294'0'0,"1"0"0"0"0,0 0 0 0 0,-8 8 1 0 0,13-10-249 0 0,-1 0 0 0 0,0 0 0 0 0,1 0 0 0 0,-1 0-1 0 0,1 1 1 0 0,0-1 0 0 0,0 0 0 0 0,0 1 0 0 0,0-1 0 0 0,0 1 0 0 0,0-1 0 0 0,0 6 0 0 0,-2 13 198 0 0,1 1 0 0 0,0-1 0 0 0,2 1-1 0 0,1 0 1 0 0,0-1 0 0 0,2 1 0 0 0,0-1-1 0 0,2 0 1 0 0,0 0 0 0 0,10 23 0 0 0,-13-38-244 0 0,6 15 0 0 0,0 0 0 0 0,2 0 0 0 0,15 25 0 0 0,16 19 135 0 0,26 36 83 0 0,-7-15-220 0 0,41 50 75 0 0,-2-24-73 0 0,-57-68-43 0 0,82 69 1 0 0,-73-69 55 0 0,-40-35-204 0 0,0 0 0 0 0,20 11 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9.597"/>
    </inkml:context>
    <inkml:brush xml:id="br0">
      <inkml:brushProperty name="width" value="0.35" units="cm"/>
      <inkml:brushProperty name="height" value="0.35" units="cm"/>
    </inkml:brush>
  </inkml:definitions>
  <inkml:trace contextRef="#ctx0" brushRef="#br0">995 0 10592 0 0,'-2'2'289'0'0,"-9"0"309"0"0,4-1-381 0 0,-1 1 236 0 0,0 0 1 0 0,1 1 0 0 0,-1 0-1 0 0,0 0 1 0 0,1 0 0 0 0,0 1-1 0 0,0 0 1 0 0,0 0 0 0 0,1 1-1 0 0,-7 6 1 0 0,-19 11 282 0 0,24-16-594 0 0,-1 0-1 0 0,-10 12 1 0 0,-12 9-6 0 0,10-12-136 0 0,4-4 0 0 0,0 2 0 0 0,-19 18 0 0 0,-84 78 0 0 0,51-49 0 0 0,-63 65-40 0 0,-12 11 12 0 0,54-42 211 0 0,54-53-148 0 0,18-20 2 0 0,2 1 0 0 0,1 1 0 0 0,-21 39 0 0 0,26-43-39 0 0,-3 5-680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0.921"/>
    </inkml:context>
    <inkml:brush xml:id="br0">
      <inkml:brushProperty name="width" value="0.35" units="cm"/>
      <inkml:brushProperty name="height" value="0.35" units="cm"/>
    </inkml:brush>
  </inkml:definitions>
  <inkml:trace contextRef="#ctx0" brushRef="#br0">1407 209 5984 0 0,'-2'-1'464'0'0,"-135"-68"5982"0"0,98 47-5333 0 0,-34-17 104 0 0,32 18-640 0 0,17 9-538 0 0,-1 1 1 0 0,-30-10 0 0 0,39 17-40 0 0,1 1 0 0 0,-1 0 0 0 0,0 2 0 0 0,0 0 0 0 0,-19 1 1 0 0,-80 11-14 0 0,87-6 41 0 0,1 1 0 0 0,0 1 1 0 0,0 1-1 0 0,1 2 1 0 0,0 0-1 0 0,1 2 0 0 0,0 1 1 0 0,1 1-1 0 0,-34 25 1 0 0,40-24-29 0 0,1 0 0 0 0,1 2 0 0 0,0-1 0 0 0,-14 21 0 0 0,-47 79 0 0 0,-14 45 0 0 0,5-15-67 0 0,69-115 64 0 0,1 2-1 0 0,2 0 1 0 0,-19 68 0 0 0,18-55 3 0 0,6-19 0 0 0,-9 51 0 0 0,10-22 12 0 0,3 0 1 0 0,3 0 0 0 0,2 1 0 0 0,9 77 0 0 0,-3-104-21 0 0,0-1 0 0 0,2 0 0 0 0,12 30 0 0 0,41 81-24 0 0,-44-103 33 0 0,2-2 0 0 0,2-1 0 0 0,41 54 0 0 0,-43-65-1 0 0,1-2 1 0 0,0 0 0 0 0,1-2-1 0 0,2 0 1 0 0,46 30 0 0 0,-31-28-1 0 0,2-1 0 0 0,0-2 0 0 0,74 22 0 0 0,135 20 0 0 0,-221-54-34 0 0,158 29 14 0 0,-144-29 38 0 0,1-2 0 0 0,60-2 0 0 0,148-25 214 0 0,-198 13-88 0 0,0-1 0 0 0,-1-3 0 0 0,72-29 1 0 0,63-49 992 0 0,-152 72-1037 0 0,-11 7-12 0 0,-1-1 1 0 0,24-19-1 0 0,-29 19-29 0 0,-2 2-8 0 0,-1-1 1 0 0,-1 0 0 0 0,0-1 0 0 0,14-17 0 0 0,18-27 45 0 0,-23 30-21 0 0,-1-1 0 0 0,26-44 0 0 0,-23 32-10 0 0,-17 31-45 0 0,-2-1 0 0 0,1 0 0 0 0,6-17-1 0 0,-8 16-6 0 0,29-72 84 0 0,-28 70-58 0 0,-2 0 0 0 0,1 0-1 0 0,-2 0 1 0 0,0 0-1 0 0,2-29 1 0 0,0 2 58 0 0,-3 30-64 0 0,-1 1-1 0 0,-1-1 0 0 0,0 1 1 0 0,0-1-1 0 0,-1 1 0 0 0,0-1 1 0 0,-4-10-1 0 0,3 10-91 0 0,1-1 0 0 0,-1-18-1 0 0,-2-15-49 0 0,-27-89 382 0 0,26 118-267 0 0,-11-22 1 0 0,9 25-4 0 0,2-1 0 0 0,-8-25 1 0 0,7 19 81 0 0,0 1 1 0 0,-1 0 0 0 0,-14-25 0 0 0,3 7 64 0 0,8 18-57 0 0,-1 0-1 0 0,-1 0 0 0 0,-21-24 0 0 0,4 6-16 0 0,23 30-59 0 0,0-1 0 0 0,-12-10 1 0 0,-8-8 4 0 0,11 8 1 0 0,-34-27-1 0 0,12 11-6 0 0,25 24 11 0 0,-24-16-1 0 0,21 16 12 0 0,-19-17 1 0 0,17 13 36 0 0,-1 1 0 0 0,0 0 0 0 0,-39-19 0 0 0,27 16-50 0 0,20 11-9 0 0,-1 0-1 0 0,-13-4 0 0 0,-9-3 27 0 0,15 5 48 0 0,-1 0-1 0 0,0 2 1 0 0,-20-4-1 0 0,-17-5-29 0 0,35 9-44 0 0,0 0-1 0 0,-1 2 1 0 0,-23-2-1 0 0,-65 3-578 0 0,78 3 137 0 0,21-4-182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1.436"/>
    </inkml:context>
    <inkml:brush xml:id="br0">
      <inkml:brushProperty name="width" value="0.35" units="cm"/>
      <inkml:brushProperty name="height" value="0.35" units="cm"/>
    </inkml:brush>
  </inkml:definitions>
  <inkml:trace contextRef="#ctx0" brushRef="#br0">706 1 1376 0 0,'-4'0'502'0'0,"-1"0"1"0"0,0 1 0 0 0,0 0-1 0 0,0 0 1 0 0,1 0-1 0 0,-1 1 1 0 0,1-1-1 0 0,-1 1 1 0 0,1 0-1 0 0,-1 0 1 0 0,1 1-1 0 0,-4 2 504 0 0,-1 2-504 0 0,4-3 5 0 0,0 0 0 0 0,-1 0-1 0 0,-10 4 1 0 0,-8 4-8 0 0,1 0 0 0 0,0 2 1 0 0,-29 22-1 0 0,1 0-125 0 0,-152 87 770 0 0,169-103-1022 0 0,-47 37 0 0 0,61-42-110 0 0,7-4-232 0 0,1 0 0 0 0,0 1 0 0 0,1 0 0 0 0,0 1 0 0 0,1 0 0 0 0,-11 18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3.041"/>
    </inkml:context>
    <inkml:brush xml:id="br0">
      <inkml:brushProperty name="width" value="0.35" units="cm"/>
      <inkml:brushProperty name="height" value="0.35" units="cm"/>
    </inkml:brush>
  </inkml:definitions>
  <inkml:trace contextRef="#ctx0" brushRef="#br0">1 3433 9128 0 0,'0'0'682'0'0,"2"-1"-464"0"0,6-1-128 0 0,-6 1-37 0 0,-1 0-1 0 0,0 1 0 0 0,1-1 1 0 0,-1 0-1 0 0,0 0 1 0 0,0 0-1 0 0,1 0 0 0 0,-1 0 1 0 0,0 0-1 0 0,0 0 0 0 0,0-1 1 0 0,0 1-1 0 0,0 0 0 0 0,-1-1 1 0 0,2-1-1 0 0,4-6 164 0 0,5-1-63 0 0,0 1 1 0 0,17-11-1 0 0,10-7-39 0 0,15-11-58 0 0,5-4-74 0 0,99-81-153 0 0,31-12 373 0 0,-38 29 47 0 0,-71 51-78 0 0,45-36 106 0 0,138-108 0 0 0,-95 78-256 0 0,205-184 176 0 0,-3 2 700 0 0,-121 120-73 0 0,-92 76-414 0 0,-49 35-180 0 0,96-62-86 0 0,82-49 62 0 0,-244 158-132 0 0,108-61 3 0 0,31-20-42 0 0,-143 83-35 0 0,19-12 0 0 0,64-52 0 0 0,-3-3 0 0 0,34-30 0 0 0,8-7-5 0 0,-135 108-4 0 0,84-59 96 0 0,30-24-9 0 0,-21 16-53 0 0,-60 47 3 0 0,-38 26-8 0 0,-1 0 0 0 0,31-27 0 0 0,-34 22-20 0 0,-12 14 0 0 0,0 0 0 0 0,0 0 0 0 0,1 1 0 0 0,-1-1 0 0 0,1 1 0 0 0,-1 0 0 0 0,7-4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3.793"/>
    </inkml:context>
    <inkml:brush xml:id="br0">
      <inkml:brushProperty name="width" value="0.35" units="cm"/>
      <inkml:brushProperty name="height" value="0.35" units="cm"/>
    </inkml:brush>
  </inkml:definitions>
  <inkml:trace contextRef="#ctx0" brushRef="#br0">54 387 6912 0 0,'-53'17'6969'0'0,"75"-18"-6788"0"0,0-1 1 0 0,0-1 0 0 0,39-10-1 0 0,65-27 201 0 0,-18 5-187 0 0,36-1-284 0 0,170-21 0 0 0,-28 15 237 0 0,135-19-417 0 0,46-15 464 0 0,-418 69-225 0 0,176-22 44 0 0,-209 28-34 0 0,-1 1 0 0 0,1 0 0 0 0,28 5 0 0 0,-11-5 180 0 0,-32 0-132 0 0,-1 0 1 0 0,0 0-1 0 0,1 0 1 0 0,-1 0-1 0 0,0 0 1 0 0,0 0 0 0 0,1 0-1 0 0,-1 0 1 0 0,0 0-1 0 0,1 0 1 0 0,-1 0 0 0 0,0 0-1 0 0,0 0 1 0 0,1 0-1 0 0,-1 0 1 0 0,0 1-1 0 0,3 0 287 0 0,-3 0-287 0 0,0-1 1 0 0,0 0 0 0 0,1 0-1 0 0,-1 1 1 0 0,0-1-1 0 0,0 0 1 0 0,0 1-1 0 0,0-1 1 0 0,0 0 0 0 0,0 0-1 0 0,0 1 1 0 0,0-1-1 0 0,0 0 1 0 0,0 1 0 0 0,0-1-1 0 0,0 0 1 0 0,0 0-1 0 0,0 1 1 0 0,0-1-1 0 0,0 0 1 0 0,0 1 0 0 0,0-1-1 0 0,0 0 1 0 0,0 0-1 0 0,0 1 1 0 0,0-1 0 0 0,-1 0-1 0 0,1 1 1 0 0,-12 17-94 0 0,9-14 244 0 0,-1 2-148 0 0,-1-1-1 0 0,1 0 0 0 0,-1 0 0 0 0,-10 7 0 0 0,9-7-8 0 0,0-1 1 0 0,1 2-1 0 0,-10 10 0 0 0,2 5-22 0 0,2 0 0 0 0,0 1 0 0 0,1 0 0 0 0,1 1 0 0 0,-10 40 0 0 0,-45 194 0 0 0,48-191 0 0 0,-10 26 0 0 0,9-36 0 0 0,-26 76-27 0 0,13-42-6 0 0,17-53 26 0 0,-25 47 0 0 0,-1 4 9 0 0,-22 55 11 0 0,-26 76 28 0 0,26-11-31 0 0,40-135-4807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5.639"/>
    </inkml:context>
    <inkml:brush xml:id="br0">
      <inkml:brushProperty name="width" value="0.35" units="cm"/>
      <inkml:brushProperty name="height" value="0.35" units="cm"/>
    </inkml:brush>
  </inkml:definitions>
  <inkml:trace contextRef="#ctx0" brushRef="#br0">654 1 10592 0 0,'-8'8'384'0'0,"0"-1"0"0"0,-17 12 0 0 0,16-12-375 0 0,0 0 0 0 0,-13 13-1 0 0,-76 87 1007 0 0,20-16-365 0 0,9-9-564 0 0,-174 204-1479 0 0,182-197 1446 0 0,39-55-34 0 0,21-32 11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0.456"/>
    </inkml:context>
    <inkml:brush xml:id="br0">
      <inkml:brushProperty name="width" value="0.35" units="cm"/>
      <inkml:brushProperty name="height" value="0.35" units="cm"/>
    </inkml:brush>
  </inkml:definitions>
  <inkml:trace contextRef="#ctx0" brushRef="#br0">1709 52 8264 0 0,'-17'0'122'0'0,"1"-1"0"0"0,0-1 1 0 0,-1 0-1 0 0,1-1 0 0 0,0-1 0 0 0,-23-8 1 0 0,28 8 130 0 0,-1 1 0 0 0,1 0 0 0 0,0 1 1 0 0,-16-1-1 0 0,-3-1 357 0 0,8 1-518 0 0,1 0 0 0 0,0 2 0 0 0,-1 0 1 0 0,1 1-1 0 0,-27 4 0 0 0,-24 4-412 0 0,42-6 255 0 0,-37 8-1 0 0,-15 2 55 0 0,13-2 12 0 0,49-5-1 0 0,0 1 0 0 0,0 1 0 0 0,1 0 0 0 0,-33 19 0 0 0,33-16 37 0 0,0 1 0 0 0,1 1 0 0 0,0 0 0 0 0,1 2 0 0 0,-18 16 0 0 0,-85 93 375 0 0,98-98-320 0 0,-74 89 316 0 0,-3 4-46 0 0,51-63-179 0 0,-8 11-78 0 0,32-35-105 0 0,11-16 0 0 0,2 0 0 0 0,0 1 0 0 0,-12 23 0 0 0,-13 40 26 0 0,-38 122 1 0 0,48-97 48 0 0,-4 35-75 0 0,21-95 0 0 0,2-16 0 0 0,1 1 0 0 0,-2 54 0 0 0,-2 30 4 0 0,2-32-88 0 0,8 106 68 0 0,2-127 51 0 0,-2-30 41 0 0,7 51 1 0 0,15 68 333 0 0,26 37 56 0 0,20-2-58 0 0,-46-121-366 0 0,-13-37-31 0 0,14 32 0 0 0,2-8 6 0 0,1-1 1 0 0,40 53 0 0 0,-32-56 20 0 0,109 141 255 0 0,-111-149-253 0 0,0-2 1 0 0,3-1-1 0 0,1-2 1 0 0,63 46-1 0 0,-12-15 40 0 0,-48-35-24 0 0,74 44 0 0 0,-58-43 18 0 0,89 43 157 0 0,-116-61-165 0 0,0-1 0 0 0,0-1 1 0 0,40 8-1 0 0,137 11 450 0 0,-167-26-370 0 0,1-3 0 0 0,-1 0 0 0 0,52-9-1 0 0,-81 8-114 0 0,12-2 42 0 0,-1-1 1 0 0,1 0 0 0 0,-1-1-1 0 0,0-2 1 0 0,22-8-1 0 0,28-22 219 0 0,85-56 0 0 0,-89 54-191 0 0,11-7 62 0 0,74-63 377 0 0,-117 85-412 0 0,-16 12-36 0 0,-1-1 0 0 0,19-18 0 0 0,94-89 732 0 0,-59 55-778 0 0,48-51 84 0 0,-61 59-80 0 0,-39 40-35 0 0,25-29 0 0 0,-30 29-13 0 0,43-47-22 0 0,-40 47 26 0 0,0-1 0 0 0,-1 0 1 0 0,0-1-1 0 0,-2-1 0 0 0,0-1 1 0 0,-2 0-1 0 0,16-34 0 0 0,-3 3-41 0 0,-16 36 18 0 0,-2 1-1 0 0,9-25 0 0 0,-3 4 17 0 0,22-43 0 0 0,-7 18 17 0 0,39-112 50 0 0,-63 162-66 0 0,0 1 0 0 0,11-17 0 0 0,-9 18 0 0 0,-1-1 0 0 0,6-13 0 0 0,5-37 0 0 0,-8 35 0 0 0,-1 1 0 0 0,-1-1 0 0 0,-1 1 0 0 0,2-41 0 0 0,0 25-2 0 0,-5 30 5 0 0,0-1-1 0 0,-1 1 1 0 0,0 0-1 0 0,-1-12 1 0 0,-1 5 14 0 0,0 6-5 0 0,0-1 0 0 0,2-18 0 0 0,1 3 24 0 0,0-51 0 0 0,-3 27-33 0 0,2 32 12 0 0,-1 0 0 0 0,-1 0-1 0 0,-1 0 1 0 0,-5-23-1 0 0,1 23 10 0 0,2-1-1 0 0,-5-38 1 0 0,6 32-8 0 0,-1 0 0 0 0,-1 0 0 0 0,-13-37 0 0 0,8 35 3 0 0,-22-41 0 0 0,-3-8-4 0 0,28 60-4 0 0,-1 0-1 0 0,-1 1 1 0 0,-11-17-1 0 0,-9-15 23 0 0,-26-37 63 0 0,14 24-21 0 0,33 50-61 0 0,0 1 1 0 0,0-1-1 0 0,-11-9 1 0 0,-7-10 15 0 0,-53-51 82 0 0,6 6-34 0 0,62 63-75 0 0,-1 1 0 0 0,0 0 0 0 0,-1 1 0 0 0,-18-12 0 0 0,-26-21-6 0 0,50 37 3 0 0,-13-13 0 0 0,-2 1 0 0 0,0 1 0 0 0,-28-16 0 0 0,22 17 0 0 0,13 6 0 0 0,-31-13 0 0 0,7 9 50 0 0,0 2-1 0 0,-1 1 0 0 0,0 2 1 0 0,-1 2-1 0 0,-42-2 0 0 0,71 8-36 0 0,-176-9 108 0 0,46 2-39 0 0,125 8-418 0 0,0-1-1 0 0,0 0 1 0 0,0-1-1 0 0,-23-6 1 0 0,30 4-566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1.273"/>
    </inkml:context>
    <inkml:brush xml:id="br0">
      <inkml:brushProperty name="width" value="0.35" units="cm"/>
      <inkml:brushProperty name="height" value="0.35" units="cm"/>
    </inkml:brush>
  </inkml:definitions>
  <inkml:trace contextRef="#ctx0" brushRef="#br0">1 910 9960 0 0,'2'0'2408'0'0,"15"-1"-2388"0"0,-1-1 1 0 0,0-1-1 0 0,0 0 0 0 0,1-1 1 0 0,-2-1-1 0 0,27-11 1 0 0,-29 11 9 0 0,19-6-19 0 0,39-16-1 0 0,-35 12 19 0 0,42-12 0 0 0,11-3-53 0 0,282-79-410 0 0,-321 96 440 0 0,139-32-222 0 0,78-19 289 0 0,-40 11 6 0 0,228-57 19 0 0,58-3 1164 0 0,-282 58-894 0 0,-81 17-206 0 0,53-8 92 0 0,-34 8-254 0 0,-54 6-68 0 0,-47 12-451 0 0,-33 10 178 0 0,-2-5-3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2.663"/>
    </inkml:context>
    <inkml:brush xml:id="br0">
      <inkml:brushProperty name="width" value="0.35" units="cm"/>
      <inkml:brushProperty name="height" value="0.35" units="cm"/>
    </inkml:brush>
  </inkml:definitions>
  <inkml:trace contextRef="#ctx0" brushRef="#br0">1711 188 2760 0 0,'-27'-20'235'0'0,"11"10"33"0"0,-57-37 7427 0 0,33 23-6564 0 0,21 13-999 0 0,-1 0 1 0 0,-1 2-1 0 0,-42-14 1 0 0,29 13-139 0 0,-65-9 1 0 0,67 17 5 0 0,1 1 0 0 0,-1 2 0 0 0,-43 5 0 0 0,53-3 0 0 0,3 0 0 0 0,1 1 0 0 0,0 1 0 0 0,1 1 0 0 0,-1 0 0 0 0,1 1 0 0 0,-22 13 0 0 0,19-10 0 0 0,-2 3 29 0 0,1 1 1 0 0,0 1 0 0 0,2 0 0 0 0,-25 25-1 0 0,6-6 1 0 0,18-15 19 0 0,0 0-1 0 0,-24 34 1 0 0,-29 48 209 0 0,57-77-203 0 0,-92 127 249 0 0,-75 125 213 0 0,136-191-534 0 0,-48 119 0 0 0,65-123 6 0 0,4 1 0 0 0,-19 102 1 0 0,32-133 43 0 0,-3 11 14 0 0,4 4-54 0 0,3-24 5 0 0,2 1 0 0 0,-1 59-1 0 0,7-46 29 0 0,-1-31-13 0 0,2-1 0 0 0,1 0 0 0 0,6 44 0 0 0,11 2-13 0 0,2-1 0 0 0,4 0 0 0 0,2-2 0 0 0,3-1 0 0 0,50 81 0 0 0,22 3 0 0 0,-43-67 0 0 0,-35-53-1 0 0,1-1 1 0 0,1-2 0 0 0,41 35 0 0 0,5 6 11 0 0,-39-38 21 0 0,0-1 0 0 0,2-2 0 0 0,75 45 0 0 0,124 49-17 0 0,-176-93 21 0 0,4-1 10 0 0,1-2 0 0 0,97 23 1 0 0,-105-33-21 0 0,-7-1 55 0 0,0-2 0 0 0,78 9 0 0 0,-80-17 182 0 0,0-2 0 0 0,1-2 0 0 0,-1-2 1 0 0,65-11-1 0 0,-49-1 285 0 0,106-40 1 0 0,51-43 231 0 0,-173 74-776 0 0,-1-3 1 0 0,-1-1-1 0 0,74-62 0 0 0,-53 37-5 0 0,34-30 76 0 0,-81 66-55 0 0,14-13 65 0 0,31-38 0 0 0,11-14 38 0 0,-38 35-55 0 0,-3 0 0 0 0,49-94 0 0 0,-70 117-26 0 0,25-54 69 0 0,-29 58-89 0 0,7-17 1 0 0,-2 0 1 0 0,11-57-1 0 0,-15 48 18 0 0,-3 18 4 0 0,-1 1 0 0 0,-1-1-1 0 0,-1-42 1 0 0,-4 30-33 0 0,-9-84 192 0 0,3 50 160 0 0,-6-27 40 0 0,-10-26-420 0 0,-21-87 3 0 0,-7 24 180 0 0,-121-283-1 0 0,152 431-166 0 0,-1 1 0 0 0,-48-65 0 0 0,60 92 0 0 0,-22-21 0 0 0,10 12 0 0 0,-70-65 240 0 0,78 75-199 0 0,-25-15 0 0 0,-2-1-32 0 0,10 6 54 0 0,-56-32-1 0 0,83 52-62 0 0,-27-14 32 0 0,-59-21 0 0 0,58 23-98 0 0,-16-4-224 0 0,10 4-1606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3.647"/>
    </inkml:context>
    <inkml:brush xml:id="br0">
      <inkml:brushProperty name="width" value="0.35" units="cm"/>
      <inkml:brushProperty name="height" value="0.35" units="cm"/>
    </inkml:brush>
  </inkml:definitions>
  <inkml:trace contextRef="#ctx0" brushRef="#br0">8 108 4544 0 0,'-8'-12'448'0'0,"8"4"-448"0"0,0 0 0 0 0,0-3 0 0 0,5 0 312 0 0,-2-5 8 0 0,2 5 8 0 0,0-4 0 0 0,-1-1-328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3.975"/>
    </inkml:context>
    <inkml:brush xml:id="br0">
      <inkml:brushProperty name="width" value="0.35" units="cm"/>
      <inkml:brushProperty name="height" value="0.35" units="cm"/>
    </inkml:brush>
  </inkml:definitions>
  <inkml:trace contextRef="#ctx0" brushRef="#br0">343 15 4144 0 0,'-42'-10'4707'0'0,"32"10"-4232"0"0,-11-1 1472 0 0,5-1-1490 0 0,-1 1 0 0 0,1 0 0 0 0,0 2 0 0 0,0-1 0 0 0,0 2 0 0 0,-30 6 0 0 0,-7 7-591 0 0,27-9-63 0 0,21-5-11 0 0,-1 0 0 0 0,1 1 1 0 0,-1-1-1 0 0,-7 5 0 0 0,1 1-334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4.787"/>
    </inkml:context>
    <inkml:brush xml:id="br0">
      <inkml:brushProperty name="width" value="0.35" units="cm"/>
      <inkml:brushProperty name="height" value="0.35" units="cm"/>
    </inkml:brush>
  </inkml:definitions>
  <inkml:trace contextRef="#ctx0" brushRef="#br0">2315 12 9760 0 0,'-1'0'882'0'0,"-2"0"-698"0"0,1-1 0 0 0,0 1-1 0 0,-1 0 1 0 0,1-1 0 0 0,0 0-1 0 0,0 1 1 0 0,-1-1 0 0 0,-2-2-1 0 0,-9-1 1338 0 0,8 4-1480 0 0,0 1-1 0 0,0 0 1 0 0,0 0 0 0 0,1 1 0 0 0,-1-1 0 0 0,0 1 0 0 0,1 0 0 0 0,-1 1 0 0 0,1 0 0 0 0,0 0 0 0 0,0 0 0 0 0,0 0 0 0 0,-6 6 0 0 0,-1 1-66 0 0,1 1 0 0 0,0 1 0 0 0,1 0 0 0 0,-14 21 1 0 0,5-7 20 0 0,-39 56-26 0 0,-23 28 7 0 0,-13 7 23 0 0,40-48 46 0 0,-49 81 0 0 0,69-89 35 0 0,-29 71 1 0 0,17-33-41 0 0,-50 120-41 0 0,52-113 0 0 0,-3 9 0 0 0,-27 60 0 0 0,48-121 0 0 0,-38 59 0 0 0,-70 110 0 0 0,61-84 0 0 0,2-5 0 0 0,-220 460 0 0 0,209-436 33 0 0,5-11-2 0 0,-7 22 128 0 0,72-145-126 0 0,-114 206 1007 0 0,66-130-536 0 0,-19 35 407 0 0,54-92-526 0 0,-9 18 74 0 0,19-30-263 0 0,3-6-35 0 0,1 0 0 0 0,-9 33 0 0 0,15-43-110 0 0,3-7-298 0 0,-1 1 0 0 0,1-1 0 0 0,1 1 0 0 0,-2 14 0 0 0,3-13-468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6.296"/>
    </inkml:context>
    <inkml:brush xml:id="br0">
      <inkml:brushProperty name="width" value="0.35" units="cm"/>
      <inkml:brushProperty name="height" value="0.35" units="cm"/>
    </inkml:brush>
  </inkml:definitions>
  <inkml:trace contextRef="#ctx0" brushRef="#br0">1374 13 10944 0 0,'-2'1'530'0'0,"-7"1"-342"0"0,-153 33 852 0 0,113-25-993 0 0,0 3 0 0 0,0 1-1 0 0,1 2 1 0 0,-47 24 0 0 0,60-22-32 0 0,0 2 0 0 0,-49 38 1 0 0,17-12-86 0 0,-145 105 70 0 0,174-119 3 0 0,1 1-1 0 0,2 2 1 0 0,1 1 0 0 0,-44 62 0 0 0,57-66 8 0 0,1 0-1 0 0,1 2 1 0 0,-16 40 0 0 0,-33 110-84 0 0,54-143 89 0 0,-26 110 52 0 0,37-136-58 0 0,-10 46 267 0 0,-6 94 0 0 0,16-73-99 0 0,3 0 1 0 0,4 0 0 0 0,17 100-1 0 0,-15-142-137 0 0,7 37 25 0 0,74 195 19 0 0,-80-256-73 0 0,1 0-1 0 0,0 0 0 0 0,11 14 1 0 0,3 4-4 0 0,82 117 148 0 0,-87-127-136 0 0,52 62 49 0 0,-41-52-58 0 0,6 5-11 0 0,3-3 0 0 0,51 42 0 0 0,3 2 0 0 0,-50-44 0 0 0,1-1 0 0 0,58 35 0 0 0,-73-55 0 0 0,1-1 0 0 0,1-1 0 0 0,0-1 0 0 0,31 8 0 0 0,11-2 127 0 0,76 9 0 0 0,-145-26-125 0 0,16 0 53 0 0,1 0 0 0 0,-1-1 0 0 0,0-1 0 0 0,35-6 0 0 0,-9 1 110 0 0,9-2 251 0 0,68-19 0 0 0,-56 8 39 0 0,99-46 1 0 0,-65 15-184 0 0,-52 23-125 0 0,-1-1-1 0 0,61-50 1 0 0,-90 64-112 0 0,217-174-22 0 0,-186 148-2 0 0,-24 21 24 0 0,-1-2 0 0 0,38-42-1 0 0,-26 23 100 0 0,-20 23-94 0 0,-1 0 0 0 0,13-20-1 0 0,89-149 252 0 0,-105 167-260 0 0,0-1 1 0 0,8-25-1 0 0,6-9 30 0 0,-19 39-5 0 0,-1 1 1 0 0,0-1-1 0 0,-1 0 1 0 0,-1 0-1 0 0,0 0 1 0 0,1-20-1 0 0,1-4 159 0 0,-1-2 61 0 0,-1-1-1 0 0,-4-45 1 0 0,0 22-187 0 0,1-6-62 0 0,-1-102 102 0 0,-2 136-102 0 0,-1 0-1 0 0,-15-61 1 0 0,-6 0 4 0 0,-41-135 82 0 0,39 143-90 0 0,19 57-9 0 0,-2 0 0 0 0,-15-33-1 0 0,-1 7-13 0 0,14 28 0 0 0,-28-50 0 0 0,-97-103 182 0 0,115 157-172 0 0,-8-18-10 0 0,23 34 0 0 0,0-1 0 0 0,-14-16 0 0 0,-78-70 0 0 0,84 84 0 0 0,-1 2 0 0 0,-1 0 0 0 0,0 1 0 0 0,-32-16 0 0 0,30 19 31 0 0,-1 2 1 0 0,-37-9-1 0 0,28 9-7 0 0,-42-6 242 0 0,25 5-138 0 0,38 6-149 0 0,0 1 0 0 0,-1 0 0 0 0,1 0 0 0 0,0 1 0 0 0,0 0 0 0 0,0 0 0 0 0,-11 4-1 0 0,16-4 18 0 0,-6 1 18 0 0,-19 3-883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7.214"/>
    </inkml:context>
    <inkml:brush xml:id="br0">
      <inkml:brushProperty name="width" value="0.35" units="cm"/>
      <inkml:brushProperty name="height" value="0.35" units="cm"/>
    </inkml:brush>
  </inkml:definitions>
  <inkml:trace contextRef="#ctx0" brushRef="#br0">87 1469 9128 0 0,'-21'3'1077'0'0,"0"-1"1"0"0,-23-1 1935 0 0,62-16-2917 0 0,-5 3-96 0 0,7-5 0 0 0,33-22 0 0 0,-36 28 0 0 0,364-218 0 0 0,-213 146-2 0 0,-45 23 24 0 0,258-163 654 0 0,95-51 67 0 0,-471 272-742 0 0,420-204 686 0 0,-345 169-266 0 0,111-67-1 0 0,-54 25 231 0 0,-103 62-596 0 0,-16 9 5 0 0,30-19 0 0 0,-26 15-11 0 0,-19 11-38 0 0,1 0-1 0 0,-1-1 1 0 0,0 0 0 0 0,0 0 0 0 0,5-3-1 0 0,-8 4-2 0 0,3-3-4 0 0,10 2 28 0 0,-11 2-124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08.556"/>
    </inkml:context>
    <inkml:brush xml:id="br0">
      <inkml:brushProperty name="width" value="0.35" units="cm"/>
      <inkml:brushProperty name="height" value="0.35" units="cm"/>
    </inkml:brush>
  </inkml:definitions>
  <inkml:trace contextRef="#ctx0" brushRef="#br0">1369 54 1376 0 0,'0'0'65'0'0,"-1"-2"-6"0"0,-2 0-189 0 0,-1-1 1 0 0,1 0-1 0 0,-1 1 1 0 0,-6-4-1 0 0,-18-6 2888 0 0,-35-4 4631 0 0,44 12-6638 0 0,11 2-563 0 0,0 1 1 0 0,0 1-1 0 0,0-1 0 0 0,0 1 0 0 0,0 1 0 0 0,0-1 0 0 0,-1 1 0 0 0,1 1 1 0 0,-7 2-1 0 0,-13 4 217 0 0,-32 16 0 0 0,32-13-54 0 0,-1 1-30 0 0,-185 83 1696 0 0,203-89-1950 0 0,-10 5 63 0 0,0 1 0 0 0,1 0 0 0 0,-23 20 0 0 0,16-9-35 0 0,15-14-37 0 0,1 1 0 0 0,-21 21 0 0 0,23-19-47 0 0,-29 34 114 0 0,-63 101-1 0 0,-37 66-325 0 0,118-184 201 0 0,-55 91 201 0 0,43-70-228 0 0,3 2 0 0 0,1 2 0 0 0,-35 97 0 0 0,49-109 21 0 0,2 1-1 0 0,-9 66 0 0 0,17-78-26 0 0,1 0-1 0 0,2 0 0 0 0,1 0 0 0 0,7 48 0 0 0,-2-49 51 0 0,1-1-1 0 0,2 0 1 0 0,0 0-1 0 0,17 35 0 0 0,60 105-107 0 0,-70-141 169 0 0,29 43 49 0 0,-15-26-206 0 0,33 39-29 0 0,-15-22 236 0 0,-23-30-106 0 0,1-1-1 0 0,31 30 1 0 0,64 49 37 0 0,-4-24-163 0 0,-50-40-22 0 0,-4-2 243 0 0,85 46 0 0 0,-104-69-165 0 0,61 20-1 0 0,-63-28 69 0 0,1-2-1 0 0,1-2 1 0 0,0-2-1 0 0,60 3 0 0 0,-64-10 156 0 0,53-6 0 0 0,-79 5-141 0 0,19-3 36 0 0,0-2 0 0 0,0-1 0 0 0,39-13 0 0 0,-23 2 46 0 0,62-32 0 0 0,-44 12-78 0 0,92-69 0 0 0,-122 78 148 0 0,47-48-1 0 0,-49 43-112 0 0,-9 9-1 0 0,-1-1 0 0 0,-2-1 0 0 0,0 0-1 0 0,31-57 1 0 0,-42 61-20 0 0,-1-2 0 0 0,-1 1 0 0 0,-1-1-1 0 0,-1 0 1 0 0,-2 0 0 0 0,0-1 0 0 0,1-36 0 0 0,-1-30 125 0 0,-5 69-115 0 0,-1-1 0 0 0,-2 1 0 0 0,0-1 0 0 0,-10-37 0 0 0,-2-7 67 0 0,0-4 65 0 0,-30-84 1 0 0,27 99 92 0 0,-59-155-226 0 0,-14 23 260 0 0,53 131-320 0 0,20 31-19 0 0,6 12-20 0 0,-1 0 0 0 0,0 1 1 0 0,-1 0-1 0 0,-29-23 0 0 0,-7-6 348 0 0,-58-54-150 0 0,76 65-75 0 0,-2 2-1 0 0,-73-50 1 0 0,25 38-21 0 0,26 16-54 0 0,39 17-272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0.331"/>
    </inkml:context>
    <inkml:brush xml:id="br0">
      <inkml:brushProperty name="width" value="0.35" units="cm"/>
      <inkml:brushProperty name="height" value="0.35" units="cm"/>
    </inkml:brush>
  </inkml:definitions>
  <inkml:trace contextRef="#ctx0" brushRef="#br0">1112 91 6912 0 0,'-2'0'528'0'0,"-40"7"568"0"0,28-2 605 0 0,-23 2-1 0 0,3 1-1069 0 0,15-4-347 0 0,-29 2 1 0 0,31-4-256 0 0,1 0 0 0 0,-19 6 0 0 0,-27 8-32 0 0,32-9 130 0 0,-52 20-1 0 0,41-9 284 0 0,-54 31-1 0 0,82-41-382 0 0,1 0 1 0 0,0 1-1 0 0,1 0 0 0 0,0 1 0 0 0,1 0 1 0 0,-1 0-1 0 0,2 1 0 0 0,-13 18 0 0 0,-5 18 16 0 0,1 0 0 0 0,-38 101-1 0 0,39-79-31 0 0,-119 294 32 0 0,106-275-43 0 0,7-15 0 0 0,18-44 23 0 0,1 2 0 0 0,2-1 0 0 0,1 1 0 0 0,1 1 0 0 0,-5 50 0 0 0,9-46 36 0 0,2 0 0 0 0,4 62-1 0 0,4-36-17 0 0,3-1 0 0 0,3 1 0 0 0,2-2 0 0 0,41 106 1 0 0,-42-137-19 0 0,21 32 1 0 0,-9-15-7 0 0,-2-6 56 0 0,2-2 1 0 0,1 0 0 0 0,2-2-1 0 0,1-1 1 0 0,2-1 0 0 0,50 42 0 0 0,77 46-384 0 0,-124-100 438 0 0,1-2 1 0 0,72 31 0 0 0,7-12-161 0 0,-93-35-39 0 0,-1 0 0 0 0,1-1 1 0 0,36 1-1 0 0,-30-5 237 0 0,-1-1 0 0 0,0-1 0 0 0,46-12 1 0 0,74-32 595 0 0,-118 37-632 0 0,-1 0 195 0 0,47-28 0 0 0,-35 18-204 0 0,-16 6-96 0 0,0-1 1 0 0,-1-1-1 0 0,24-22 1 0 0,8-6 114 0 0,-46 38-135 0 0,29-21 15 0 0,0-2 0 0 0,60-64-1 0 0,-11 10 141 0 0,-57 56-41 0 0,45-52 0 0 0,-59 61-80 0 0,-2-2 0 0 0,0 0 1 0 0,-2-1-1 0 0,0 0 0 0 0,15-42 1 0 0,-17 32 32 0 0,-1 1 0 0 0,-2-1 1 0 0,5-60-1 0 0,2-75 263 0 0,-9 129-198 0 0,1-49 199 0 0,-5 50-448 0 0,-5-132 105 0 0,3 145 28 0 0,-1 1 0 0 0,-2-1 0 0 0,0 1 1 0 0,-1 0-1 0 0,-12-28 0 0 0,13 40-4 0 0,-10-25 1 0 0,-34-58 0 0 0,18 45-18 0 0,6 8 0 0 0,-36-43 0 0 0,50 71 22 0 0,2 0-1 0 0,-1 0 0 0 0,2-1 1 0 0,-1 0-1 0 0,2-1 0 0 0,0 0 1 0 0,1 0-1 0 0,-6-16 0 0 0,4 5 11 0 0,-22-45-1 0 0,11 31-30 0 0,-41-72-1 0 0,34 64 0 0 0,19 36 0 0 0,-1 0 0 0 0,0 1 0 0 0,-17-19 0 0 0,-4-2 0 0 0,14 14 87 0 0,-18-16-1 0 0,12 13 13 0 0,11 11-22 0 0,-1 0-1 0 0,-21-13 0 0 0,23 15-33 0 0,-6-1 31 0 0,-28-12 0 0 0,20 9 0 0 0,-95-50 430 0 0,72 43-454 0 0,1 0 222 0 0,38 15-281 0 0,-1 0-1 0 0,0 1 1 0 0,0 0-1 0 0,-1 0 0 0 0,1 1 1 0 0,0 0-1 0 0,-1 0 1 0 0,1 1-1 0 0,0 0 0 0 0,-1 0 1 0 0,1 1-1 0 0,0 0 1 0 0,-1 1-1 0 0,-11 3 0 0 0,16-3-228 0 0,0-1 0 0 0,1 1 0 0 0,-1 0 0 0 0,0 0-1 0 0,1 1 1 0 0,-1-1 0 0 0,1 1 0 0 0,0-1 0 0 0,-1 1-1 0 0,1 0 1 0 0,1 1 0 0 0,-1-1 0 0 0,-4 7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6.146"/>
    </inkml:context>
    <inkml:brush xml:id="br0">
      <inkml:brushProperty name="width" value="0.35" units="cm"/>
      <inkml:brushProperty name="height" value="0.35" units="cm"/>
    </inkml:brush>
  </inkml:definitions>
  <inkml:trace contextRef="#ctx0" brushRef="#br0">1 486 6912 0 0,'1'-2'714'0'0,"9"-5"-62"0"0,21-11-1 0 0,4-2 1509 0 0,-11 5-1194 0 0,32-14 0 0 0,-7 5-629 0 0,140-64-9 0 0,-91 45-273 0 0,-68 29-45 0 0,127-62-20 0 0,-109 52-273 0 0,87-31-1 0 0,-74 32 262 0 0,-33 14-33 0 0,45-8 1 0 0,-36 9-13 0 0,-22 5-60 0 0,26-2 0 0 0,1 0-403 0 0,-28 4 274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2.698"/>
    </inkml:context>
    <inkml:brush xml:id="br0">
      <inkml:brushProperty name="width" value="0.35" units="cm"/>
      <inkml:brushProperty name="height" value="0.35" units="cm"/>
    </inkml:brush>
  </inkml:definitions>
  <inkml:trace contextRef="#ctx0" brushRef="#br0">1565 44 9528 0 0,'-11'-1'192'0'0,"1"0"1"0"0,-1-1-1 0 0,1 0 1 0 0,-12-4-1 0 0,11 3-113 0 0,1 0 0 0 0,-1 1-1 0 0,1 0 1 0 0,-14 0 0 0 0,17 2 73 0 0,-104-3 1196 0 0,95 3-1296 0 0,-1 1 1 0 0,1 1 0 0 0,0 0 0 0 0,-30 8 0 0 0,19-3 45 0 0,-4 1 31 0 0,-52 22-1 0 0,18-5-131 0 0,48-18 46 0 0,0 1 0 0 0,1 1 0 0 0,0 0 0 0 0,0 1 0 0 0,-16 14 0 0 0,-6 4 172 0 0,9-9-51 0 0,-33 25 7 0 0,18-9-169 0 0,-36 29 74 0 0,-141 122 163 0 0,129-102 44 0 0,70-62-224 0 0,0 0 0 0 0,1 2 1 0 0,2 1-1 0 0,0 0 1 0 0,2 1-1 0 0,-28 57 1 0 0,28-51-60 0 0,7-13 5 0 0,0 0 0 0 0,-9 28 1 0 0,-6 28 49 0 0,9-32 5 0 0,-17 81 1 0 0,9 84-61 0 0,24-180 96 0 0,1 0 0 0 0,1 0 0 0 0,9 41 0 0 0,0-7 96 0 0,-6-29-106 0 0,2-1 1 0 0,1 0-1 0 0,16 41 1 0 0,49 85 135 0 0,-65-142-228 0 0,4 7-19 0 0,2 1 0 0 0,21 28-1 0 0,0-12 207 0 0,2-1-1 0 0,44 35 1 0 0,1 0-78 0 0,105 89 21 0 0,-153-139-68 0 0,1-1 0 0 0,1-2 0 0 0,53 23 0 0 0,-37-23 307 0 0,65 17-1 0 0,-28-9-153 0 0,94 22 53 0 0,-113-33-182 0 0,-47-13-44 0 0,-1-1 0 0 0,1-1 0 0 0,0-1 0 0 0,30-2 0 0 0,93-12 287 0 0,-132 11-286 0 0,38-7 170 0 0,0-1 0 0 0,0-3-1 0 0,-1-3 1 0 0,-1-1 0 0 0,54-26-1 0 0,-70 28-134 0 0,-10 4-45 0 0,-1-1 0 0 0,22-13-1 0 0,28-16-29 0 0,-10 5 18 0 0,-14 9 85 0 0,-25 13-5 0 0,38-26 1 0 0,13-26 101 0 0,-25 20-41 0 0,-32 27-123 0 0,-1 0-1 0 0,0-1 1 0 0,-1-1-1 0 0,13-23 0 0 0,26-31-23 0 0,-36 49 65 0 0,-1-2 0 0 0,16-31-1 0 0,-15 25-9 0 0,6-10-176 0 0,32-77-1 0 0,-47 93 139 0 0,0-2 1 0 0,-2 0-1 0 0,8-58 0 0 0,-8 23 235 0 0,6-61 193 0 0,-12 91-568 0 0,-3-52 0 0 0,-4-6 427 0 0,-1 35-218 0 0,4 27-36 0 0,-8-34 1 0 0,-6-34-49 0 0,12 67-11 0 0,0 1 0 0 0,-3-1 0 0 0,-14-44-1 0 0,-17-12 75 0 0,31 73-60 0 0,-1 1 0 0 0,0 0 0 0 0,-1 0 0 0 0,-11-13 0 0 0,-10-8-14 0 0,11 12 39 0 0,-23-22 0 0 0,-19-19 81 0 0,-4-2-64 0 0,-52-47 312 0 0,104 100-338 0 0,3 4-9 0 0,0-1-1 0 0,-1 2 1 0 0,0-1-1 0 0,-13-5 1 0 0,4 3-39 0 0,0 0 0 0 0,-22-17 1 0 0,23 16-9 0 0,-36-16 1 0 0,33 17 11 0 0,-24-14 1 0 0,30 14 13 0 0,0 1 0 0 0,-29-10 0 0 0,32 13 0 0 0,1-1 0 0 0,-14-8 0 0 0,-14-8 0 0 0,-34-11-601 0 0,30 14-2059 0 0,31 16 1329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3.682"/>
    </inkml:context>
    <inkml:brush xml:id="br0">
      <inkml:brushProperty name="width" value="0.35" units="cm"/>
      <inkml:brushProperty name="height" value="0.35" units="cm"/>
    </inkml:brush>
  </inkml:definitions>
  <inkml:trace contextRef="#ctx0" brushRef="#br0">1 0 11024 0 0,'0'0'4989'0'0,"2"1"-4758"0"0,2 1-133 0 0,1 0 1 0 0,-1 0-1 0 0,0 0 1 0 0,1 1-1 0 0,5 4 1 0 0,8 6 116 0 0,-15-11-201 0 0,-1 0 1 0 0,1-1-1 0 0,0 2 0 0 0,0-1 0 0 0,-1 0 0 0 0,0 1 1 0 0,1-1-1 0 0,-1 1 0 0 0,3 4 0 0 0,5 5-15 0 0,12 15 55 0 0,-13-18 3 0 0,-1-1 0 0 0,12 17 1 0 0,-12-14 47 0 0,1-1 0 0 0,11 11 1 0 0,97 99 660 0 0,-40-39-482 0 0,-56-61-180 0 0,2-2-1 0 0,31 21 0 0 0,9 7-41 0 0,15 11 90 0 0,-55-41-37 0 0,46 24 0 0 0,-5-4 67 0 0,113 71 278 0 0,-120-74-354 0 0,-9-5-51 0 0,46 28 60 0 0,-11-8-82 0 0,-51-31-13 0 0,30 22-1 0 0,35 27-8 0 0,-15-7 46 0 0,109 58-1 0 0,-125-80 37 0 0,107 63 250 0 0,0 6-332 0 0,-3 9 189 0 0,1-10-345 0 0,-117-75 511 0 0,24 19 154 0 0,38 23-345 0 0,-37-26 21 0 0,-39-25-122 0 0,-26-14-25 0 0,0 0 0 0 0,22 16 0 0 0,19 8 95 0 0,-31-16-408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4.147"/>
    </inkml:context>
    <inkml:brush xml:id="br0">
      <inkml:brushProperty name="width" value="0.35" units="cm"/>
      <inkml:brushProperty name="height" value="0.35" units="cm"/>
    </inkml:brush>
  </inkml:definitions>
  <inkml:trace contextRef="#ctx0" brushRef="#br0">0 189 14280 0 0,'0'0'1665'0'0,"2"0"-1562"0"0,23-1 29 0 0,0-2 1 0 0,0-1 0 0 0,42-12 0 0 0,-32 7-24 0 0,39-4 0 0 0,76-13 15 0 0,-62 9-78 0 0,-25 6-42 0 0,31-6 5 0 0,109-6 0 0 0,-77 15-38 0 0,63-2 398 0 0,-161 9-201 0 0,-1-1 0 0 0,31-7 0 0 0,-57 9-199 0 0,1-1 1 0 0,-1 1-1 0 0,1-1 1 0 0,-1 0-1 0 0,1 1 0 0 0,-1-1 1 0 0,0 0-1 0 0,1 0 1 0 0,-1 0-1 0 0,0 0 1 0 0,0 0-1 0 0,2-1 0 0 0,1-2-183 0 0,3 0-168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4.538"/>
    </inkml:context>
    <inkml:brush xml:id="br0">
      <inkml:brushProperty name="width" value="0.35" units="cm"/>
      <inkml:brushProperty name="height" value="0.35" units="cm"/>
    </inkml:brush>
  </inkml:definitions>
  <inkml:trace contextRef="#ctx0" brushRef="#br0">80 4 12152 0 0,'-5'-2'102'0'0,"-7"1"1217"0"0,11 1-1217 0 0,0 0 1 0 0,0 0-1 0 0,0 1 1 0 0,0-1-1 0 0,-8 7 923 0 0,9-6-923 0 0,-1 0 1 0 0,0 0-1 0 0,0 1 0 0 0,-9 19 601 0 0,4 3-579 0 0,-2 3-69 0 0,-4 37 0 0 0,3 176-56 0 0,9-182 1 0 0,12 88 0 0 0,-3-57 0 0 0,31 349 1 0 0,-35-368 3 0 0,11 229 45 0 0,-23-98 25 0 0,2-136-74 0 0,5-62-21 0 0,-1 0 0 0 0,1 0 0 0 0,0 1 0 0 0,0-1 1 0 0,1 0-1 0 0,-1 0 0 0 0,1 0 0 0 0,-1 0 0 0 0,1 0 0 0 0,0 0 0 0 0,0 0 0 0 0,0 0 0 0 0,1 0 0 0 0,-1 0 0 0 0,4 5 0 0 0,4-4-107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6.408"/>
    </inkml:context>
    <inkml:brush xml:id="br0">
      <inkml:brushProperty name="width" value="0.35" units="cm"/>
      <inkml:brushProperty name="height" value="0.35" units="cm"/>
    </inkml:brush>
  </inkml:definitions>
  <inkml:trace contextRef="#ctx0" brushRef="#br0">2464 329 3224 0 0,'-30'-23'164'0'0,"21"17"-115"0"0,-53-48 6809 0 0,16 19-3478 0 0,11 9-614 0 0,17 14-2661 0 0,0 0 0 0 0,-1 1 0 0 0,0 1 0 0 0,-1 0 1 0 0,0 2-1 0 0,-40-12 0 0 0,-95-29-307 0 0,-57 6 525 0 0,176 38-324 0 0,0 2 0 0 0,-1 2 0 0 0,1 1 0 0 0,0 1 0 0 0,0 3 0 0 0,0 0 0 0 0,0 3 0 0 0,0 1 0 0 0,1 1 0 0 0,-60 26 0 0 0,-205 102 57 0 0,219-102 125 0 0,49-22-49 0 0,0 1 0 0 0,1 1 0 0 0,-41 28-1 0 0,-69 71-24 0 0,112-87-77 0 0,0 2 0 0 0,-35 48-1 0 0,39-39-11 0 0,-6 8 24 0 0,-38 51-27 0 0,16-21-18 0 0,4-2 3 0 0,25-35 0 0 0,13-21 0 0 0,1 1 0 0 0,-13 35 0 0 0,5-11 0 0 0,-50 133 0 0 0,44-99 32 0 0,-22 125 0 0 0,37-114-32 0 0,1-10 0 0 0,4-46 23 0 0,2 1-1 0 0,2 42 0 0 0,1-26-9 0 0,0 0-23 0 0,3 0-1 0 0,1 0 0 0 0,3 0 1 0 0,2-1-1 0 0,18 53 0 0 0,3-19 11 0 0,-25-66 0 0 0,16 30 0 0 0,2 4 0 0 0,72 159 0 0 0,-42-122 0 0 0,-22-38 0 0 0,-14-23 12 0 0,2 0-1 0 0,27 29 0 0 0,-11-14 9 0 0,58 58-7 0 0,-36-41-16 0 0,-30-31 3 0 0,63 45 0 0 0,-14-12 0 0 0,51 39 0 0 0,-99-80 0 0 0,0-2 0 0 0,54 24 0 0 0,3-6 46 0 0,2-4-1 0 0,113 24 0 0 0,-75-20-34 0 0,-77-24 24 0 0,-13-2-12 0 0,0-1 1 0 0,1-2-1 0 0,43 1 0 0 0,87-11 303 0 0,-130 1-248 0 0,-1-2 0 0 0,54-13 0 0 0,-13-4 237 0 0,119-50-1 0 0,-147 51-312 0 0,46-22 171 0 0,-48 17-118 0 0,-2-2 0 0 0,0-1 0 0 0,42-39 0 0 0,-67 51-5 0 0,24-21 143 0 0,-2-2 0 0 0,39-47 0 0 0,-71 74-138 0 0,-1-1 0 0 0,0 0 1 0 0,-1-1-1 0 0,12-28 0 0 0,15-65 201 0 0,-31 96-209 0 0,8-41 109 0 0,-1-1 0 0 0,3-73 0 0 0,-11 103-147 0 0,0-17 115 0 0,-2-72 0 0 0,-1 91-78 0 0,4-44 0 0 0,1-5-50 0 0,-1-21 4 0 0,25-135 0 0 0,-23 156-45 0 0,-2 15 18 0 0,1 14 42 0 0,-3-1-1 0 0,-1 0 1 0 0,-2 1-1 0 0,-11-69 0 0 0,7 83-6 0 0,-16-75 48 0 0,-18-58 168 0 0,33 139-126 0 0,-11-26-1 0 0,2 3 76 0 0,-1 1 12 0 0,-42-81-1 0 0,50 107 31 0 0,-2 2-83 0 0,0 0 0 0 0,-1 0 0 0 0,-20-21 0 0 0,6 7-134 0 0,17 22 56 0 0,0 0-1 0 0,-1 0 1 0 0,0 1 0 0 0,-20-12 0 0 0,14 8-30 0 0,-80-43 27 0 0,93 52-54 0 0,-1 0 0 0 0,1 1 0 0 0,0-1 0 0 0,0 0 1 0 0,-3-5-1 0 0,-10-7 6 0 0,1 5 17 0 0,-1 0 0 0 0,2-1 0 0 0,-15-14 0 0 0,21 18-19 0 0,-1 0 0 0 0,-12-7-1 0 0,12 8-16 0 0,1 1-1 0 0,-1-2 1 0 0,-6-6-1 0 0,11 9-10 0 0,0 1 0 0 0,0 0 0 0 0,-1-1 0 0 0,1 1 1 0 0,0 1-1 0 0,-1-1 0 0 0,-5-2 0 0 0,7 4 2 0 0,-1-2-326 0 0,3 1 312 0 0,0 1 0 0 0,-1 0-1 0 0,1 0 1 0 0,0 0 0 0 0,-1 0 0 0 0,1 0 0 0 0,-1 0 0 0 0,1 0 0 0 0,0 0 0 0 0,-1 0 0 0 0,1 0 0 0 0,0 0 0 0 0,-1 0 0 0 0,1 0 0 0 0,-1 0 0 0 0,1 0-1 0 0,0 1 1 0 0,-1-1 0 0 0,1 0 0 0 0,0 0 0 0 0,-1 0 0 0 0,1 0 0 0 0,-1 2-78 0 0,-1-1 204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8.878"/>
    </inkml:context>
    <inkml:brush xml:id="br0">
      <inkml:brushProperty name="width" value="0.35" units="cm"/>
      <inkml:brushProperty name="height" value="0.35" units="cm"/>
    </inkml:brush>
  </inkml:definitions>
  <inkml:trace contextRef="#ctx0" brushRef="#br0">312 1 5984 0 0,'-25'2'5820'0'0,"23"1"-5826"0"0,1-1 1 0 0,-1 0 0 0 0,0 1 0 0 0,1 0 0 0 0,0-1 0 0 0,-1 1-1 0 0,1 0 1 0 0,0 0 0 0 0,1 0 0 0 0,-1 0 0 0 0,0 5 0 0 0,-7 18 7 0 0,4-16 6 0 0,1 1 0 0 0,0-1 0 0 0,0 1 0 0 0,1 0 0 0 0,1 0 0 0 0,0 0 0 0 0,1 21 0 0 0,0 19 28 0 0,-8 182 152 0 0,2-153-159 0 0,-1 6 6 0 0,-5 5 17 0 0,-19 108 153 0 0,-13 48-112 0 0,10-56-38 0 0,-29 277 518 0 0,52-361-95 0 0,-8 127 21 0 0,15-179-430 0 0,0 130 144 0 0,1-39 46 0 0,9 84 183 0 0,-1-136-264 0 0,14 121 499 0 0,29 129-646 0 0,-31-208-20 0 0,22 186-300 0 0,-23-172 279 0 0,-10-62 10 0 0,-3-21 0 0 0,20 313 181 0 0,-1-85-120 0 0,-10-162-47 0 0,-10-100-7 0 0,13 238 271 0 0,-20-118 232 0 0,1-115-443 0 0,2-25-37 0 0,1 0 0 0 0,1 20-1 0 0,1 18 149 0 0,-2-32 125 0 0,5 31 0 0 0,5 42-47 0 0,7-2-336 0 0,-8 10 240 0 0,-7-88-160 0 0,-1-1 0 0 0,-2 15 0 0 0,0 5 0 0 0,3-17-79 0 0,-1-10 8 0 0,1 1 0 0 0,-1-1 0 0 0,0 0 0 0 0,-1 0 0 0 0,0 8 0 0 0,0-9-52 0 0,1-1 0 0 0,-1 1 0 0 0,1 0 0 0 0,0 0-1 0 0,0 0 1 0 0,1 6 0 0 0,0 6-693 0 0,-1-7 208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9.253"/>
    </inkml:context>
    <inkml:brush xml:id="br0">
      <inkml:brushProperty name="width" value="0.35" units="cm"/>
      <inkml:brushProperty name="height" value="0.35" units="cm"/>
    </inkml:brush>
  </inkml:definitions>
  <inkml:trace contextRef="#ctx0" brushRef="#br0">56 0 11024 0 0,'-7'4'294'0'0,"1"0"0"0"0,0 0 0 0 0,-8 8 1 0 0,13-10-249 0 0,-1 0 0 0 0,0 0 0 0 0,1 0 0 0 0,-1 0-1 0 0,1 1 1 0 0,0-1 0 0 0,0 0 0 0 0,0 1 0 0 0,0-1 0 0 0,0 1 0 0 0,0-1 0 0 0,0 6 0 0 0,-2 13 198 0 0,1 1 0 0 0,0-1 0 0 0,2 1-1 0 0,1 0 1 0 0,0-1 0 0 0,2 1 0 0 0,0-1-1 0 0,2 0 1 0 0,0 0 0 0 0,10 23 0 0 0,-13-38-244 0 0,6 15 0 0 0,0 0 0 0 0,2 0 0 0 0,15 25 0 0 0,16 19 135 0 0,26 36 83 0 0,-7-15-220 0 0,41 50 75 0 0,-2-24-73 0 0,-57-68-43 0 0,82 69 1 0 0,-73-69 55 0 0,-40-35-204 0 0,0 0 0 0 0,20 11 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19.597"/>
    </inkml:context>
    <inkml:brush xml:id="br0">
      <inkml:brushProperty name="width" value="0.35" units="cm"/>
      <inkml:brushProperty name="height" value="0.35" units="cm"/>
    </inkml:brush>
  </inkml:definitions>
  <inkml:trace contextRef="#ctx0" brushRef="#br0">995 0 10592 0 0,'-2'2'289'0'0,"-9"0"309"0"0,4-1-381 0 0,-1 1 236 0 0,0 0 1 0 0,1 1 0 0 0,-1 0-1 0 0,0 0 1 0 0,1 0 0 0 0,0 1-1 0 0,0 0 1 0 0,0 0 0 0 0,1 1-1 0 0,-7 6 1 0 0,-19 11 282 0 0,24-16-594 0 0,-1 0-1 0 0,-10 12 1 0 0,-12 9-6 0 0,10-12-136 0 0,4-4 0 0 0,0 2 0 0 0,-19 18 0 0 0,-84 78 0 0 0,51-49 0 0 0,-63 65-40 0 0,-12 11 12 0 0,54-42 211 0 0,54-53-148 0 0,18-20 2 0 0,2 1 0 0 0,1 1 0 0 0,-21 39 0 0 0,26-43-39 0 0,-3 5-680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0.921"/>
    </inkml:context>
    <inkml:brush xml:id="br0">
      <inkml:brushProperty name="width" value="0.35" units="cm"/>
      <inkml:brushProperty name="height" value="0.35" units="cm"/>
    </inkml:brush>
  </inkml:definitions>
  <inkml:trace contextRef="#ctx0" brushRef="#br0">1407 209 5984 0 0,'-2'-1'464'0'0,"-135"-68"5982"0"0,98 47-5333 0 0,-34-17 104 0 0,32 18-640 0 0,17 9-538 0 0,-1 1 1 0 0,-30-10 0 0 0,39 17-40 0 0,1 1 0 0 0,-1 0 0 0 0,0 2 0 0 0,0 0 0 0 0,-19 1 1 0 0,-80 11-14 0 0,87-6 41 0 0,1 1 0 0 0,0 1 1 0 0,0 1-1 0 0,1 2 1 0 0,0 0-1 0 0,1 2 0 0 0,0 1 1 0 0,1 1-1 0 0,-34 25 1 0 0,40-24-29 0 0,1 0 0 0 0,1 2 0 0 0,0-1 0 0 0,-14 21 0 0 0,-47 79 0 0 0,-14 45 0 0 0,5-15-67 0 0,69-115 64 0 0,1 2-1 0 0,2 0 1 0 0,-19 68 0 0 0,18-55 3 0 0,6-19 0 0 0,-9 51 0 0 0,10-22 12 0 0,3 0 1 0 0,3 0 0 0 0,2 1 0 0 0,9 77 0 0 0,-3-104-21 0 0,0-1 0 0 0,2 0 0 0 0,12 30 0 0 0,41 81-24 0 0,-44-103 33 0 0,2-2 0 0 0,2-1 0 0 0,41 54 0 0 0,-43-65-1 0 0,1-2 1 0 0,0 0 0 0 0,1-2-1 0 0,2 0 1 0 0,46 30 0 0 0,-31-28-1 0 0,2-1 0 0 0,0-2 0 0 0,74 22 0 0 0,135 20 0 0 0,-221-54-34 0 0,158 29 14 0 0,-144-29 38 0 0,1-2 0 0 0,60-2 0 0 0,148-25 214 0 0,-198 13-88 0 0,0-1 0 0 0,-1-3 0 0 0,72-29 1 0 0,63-49 992 0 0,-152 72-1037 0 0,-11 7-12 0 0,-1-1 1 0 0,24-19-1 0 0,-29 19-29 0 0,-2 2-8 0 0,-1-1 1 0 0,-1 0 0 0 0,0-1 0 0 0,14-17 0 0 0,18-27 45 0 0,-23 30-21 0 0,-1-1 0 0 0,26-44 0 0 0,-23 32-10 0 0,-17 31-45 0 0,-2-1 0 0 0,1 0 0 0 0,6-17-1 0 0,-8 16-6 0 0,29-72 84 0 0,-28 70-58 0 0,-2 0 0 0 0,1 0-1 0 0,-2 0 1 0 0,0 0-1 0 0,2-29 1 0 0,0 2 58 0 0,-3 30-64 0 0,-1 1-1 0 0,-1-1 0 0 0,0 1 1 0 0,0-1-1 0 0,-1 1 0 0 0,0-1 1 0 0,-4-10-1 0 0,3 10-91 0 0,1-1 0 0 0,-1-18-1 0 0,-2-15-49 0 0,-27-89 382 0 0,26 118-267 0 0,-11-22 1 0 0,9 25-4 0 0,2-1 0 0 0,-8-25 1 0 0,7 19 81 0 0,0 1 1 0 0,-1 0 0 0 0,-14-25 0 0 0,3 7 64 0 0,8 18-57 0 0,-1 0-1 0 0,-1 0 0 0 0,-21-24 0 0 0,4 6-16 0 0,23 30-59 0 0,0-1 0 0 0,-12-10 1 0 0,-8-8 4 0 0,11 8 1 0 0,-34-27-1 0 0,12 11-6 0 0,25 24 11 0 0,-24-16-1 0 0,21 16 12 0 0,-19-17 1 0 0,17 13 36 0 0,-1 1 0 0 0,0 0 0 0 0,-39-19 0 0 0,27 16-50 0 0,20 11-9 0 0,-1 0-1 0 0,-13-4 0 0 0,-9-3 27 0 0,15 5 48 0 0,-1 0-1 0 0,0 2 1 0 0,-20-4-1 0 0,-17-5-29 0 0,35 9-44 0 0,0 0-1 0 0,-1 2 1 0 0,-23-2-1 0 0,-65 3-578 0 0,78 3 137 0 0,21-4-182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1.436"/>
    </inkml:context>
    <inkml:brush xml:id="br0">
      <inkml:brushProperty name="width" value="0.35" units="cm"/>
      <inkml:brushProperty name="height" value="0.35" units="cm"/>
    </inkml:brush>
  </inkml:definitions>
  <inkml:trace contextRef="#ctx0" brushRef="#br0">706 1 1376 0 0,'-4'0'502'0'0,"-1"0"1"0"0,0 1 0 0 0,0 0-1 0 0,0 0 1 0 0,1 0-1 0 0,-1 1 1 0 0,1-1-1 0 0,-1 1 1 0 0,1 0-1 0 0,-1 0 1 0 0,1 1-1 0 0,-4 2 504 0 0,-1 2-504 0 0,4-3 5 0 0,0 0 0 0 0,-1 0-1 0 0,-10 4 1 0 0,-8 4-8 0 0,1 0 0 0 0,0 2 1 0 0,-29 22-1 0 0,1 0-125 0 0,-152 87 770 0 0,169-103-1022 0 0,-47 37 0 0 0,61-42-110 0 0,7-4-232 0 0,1 0 0 0 0,0 1 0 0 0,1 0 0 0 0,0 1 0 0 0,1 0 0 0 0,-11 18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6.540"/>
    </inkml:context>
    <inkml:brush xml:id="br0">
      <inkml:brushProperty name="width" value="0.35" units="cm"/>
      <inkml:brushProperty name="height" value="0.35" units="cm"/>
    </inkml:brush>
  </inkml:definitions>
  <inkml:trace contextRef="#ctx0" brushRef="#br0">9 0 5528 0 0,'-2'3'422'0'0,"1"-1"-410"0"0,0 0-1 0 0,0 1 0 0 0,0-1 0 0 0,0 0 0 0 0,1 1 0 0 0,-1-1 1 0 0,1 0-1 0 0,0 1 0 0 0,-1-1 0 0 0,1 0 0 0 0,0 1 0 0 0,0-1 0 0 0,1 1 1 0 0,0 3-1 0 0,0-1 240 0 0,0-1 1 0 0,1 1-1 0 0,0 0 0 0 0,0-1 1 0 0,0 0-1 0 0,6 8 1 0 0,0 0 509 0 0,1-2 1 0 0,1 1 0 0 0,0-1 0 0 0,15 11-1 0 0,17 10-521 0 0,1-2-1 0 0,1-3 0 0 0,1-1 0 0 0,97 37 0 0 0,-81-41-379 0 0,69 13 0 0 0,4 1-428 0 0,-105-25 250 0 0,0 0 0 0 0,41 23 0 0 0,-43-19 40 0 0,-13-8-105 0 0,-1 1 0 0 0,0 1-1 0 0,20 15 1 0 0,-12-1-366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3.041"/>
    </inkml:context>
    <inkml:brush xml:id="br0">
      <inkml:brushProperty name="width" value="0.35" units="cm"/>
      <inkml:brushProperty name="height" value="0.35" units="cm"/>
    </inkml:brush>
  </inkml:definitions>
  <inkml:trace contextRef="#ctx0" brushRef="#br0">1 3433 9128 0 0,'0'0'682'0'0,"2"-1"-464"0"0,6-1-128 0 0,-6 1-37 0 0,-1 0-1 0 0,0 1 0 0 0,1-1 1 0 0,-1 0-1 0 0,0 0 1 0 0,0 0-1 0 0,1 0 0 0 0,-1 0 1 0 0,0 0-1 0 0,0 0 0 0 0,0-1 1 0 0,0 1-1 0 0,0 0 0 0 0,-1-1 1 0 0,2-1-1 0 0,4-6 164 0 0,5-1-63 0 0,0 1 1 0 0,17-11-1 0 0,10-7-39 0 0,15-11-58 0 0,5-4-74 0 0,99-81-153 0 0,31-12 373 0 0,-38 29 47 0 0,-71 51-78 0 0,45-36 106 0 0,138-108 0 0 0,-95 78-256 0 0,205-184 176 0 0,-3 2 700 0 0,-121 120-73 0 0,-92 76-414 0 0,-49 35-180 0 0,96-62-86 0 0,82-49 62 0 0,-244 158-132 0 0,108-61 3 0 0,31-20-42 0 0,-143 83-35 0 0,19-12 0 0 0,64-52 0 0 0,-3-3 0 0 0,34-30 0 0 0,8-7-5 0 0,-135 108-4 0 0,84-59 96 0 0,30-24-9 0 0,-21 16-53 0 0,-60 47 3 0 0,-38 26-8 0 0,-1 0 0 0 0,31-27 0 0 0,-34 22-20 0 0,-12 14 0 0 0,0 0 0 0 0,0 0 0 0 0,1 1 0 0 0,-1-1 0 0 0,1 1 0 0 0,-1 0 0 0 0,7-4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23.793"/>
    </inkml:context>
    <inkml:brush xml:id="br0">
      <inkml:brushProperty name="width" value="0.35" units="cm"/>
      <inkml:brushProperty name="height" value="0.35" units="cm"/>
    </inkml:brush>
  </inkml:definitions>
  <inkml:trace contextRef="#ctx0" brushRef="#br0">54 387 6912 0 0,'-53'17'6969'0'0,"75"-18"-6788"0"0,0-1 1 0 0,0-1 0 0 0,39-10-1 0 0,65-27 201 0 0,-18 5-187 0 0,36-1-284 0 0,170-21 0 0 0,-28 15 237 0 0,135-19-417 0 0,46-15 464 0 0,-418 69-225 0 0,176-22 44 0 0,-209 28-34 0 0,-1 1 0 0 0,1 0 0 0 0,28 5 0 0 0,-11-5 180 0 0,-32 0-132 0 0,-1 0 1 0 0,0 0-1 0 0,1 0 1 0 0,-1 0-1 0 0,0 0 1 0 0,0 0 0 0 0,1 0-1 0 0,-1 0 1 0 0,0 0-1 0 0,1 0 1 0 0,-1 0 0 0 0,0 0-1 0 0,0 0 1 0 0,1 0-1 0 0,-1 0 1 0 0,0 1-1 0 0,3 0 287 0 0,-3 0-287 0 0,0-1 1 0 0,0 0 0 0 0,1 0-1 0 0,-1 1 1 0 0,0-1-1 0 0,0 0 1 0 0,0 1-1 0 0,0-1 1 0 0,0 0 0 0 0,0 0-1 0 0,0 1 1 0 0,0-1-1 0 0,0 0 1 0 0,0 1 0 0 0,0-1-1 0 0,0 0 1 0 0,0 0-1 0 0,0 1 1 0 0,0-1-1 0 0,0 0 1 0 0,0 1 0 0 0,0-1-1 0 0,0 0 1 0 0,0 0-1 0 0,0 1 1 0 0,0-1 0 0 0,-1 0-1 0 0,1 1 1 0 0,-12 17-94 0 0,9-14 244 0 0,-1 2-148 0 0,-1-1-1 0 0,1 0 0 0 0,-1 0 0 0 0,-10 7 0 0 0,9-7-8 0 0,0-1 1 0 0,1 2-1 0 0,-10 10 0 0 0,2 5-22 0 0,2 0 0 0 0,0 1 0 0 0,1 0 0 0 0,1 1 0 0 0,-10 40 0 0 0,-45 194 0 0 0,48-191 0 0 0,-10 26 0 0 0,9-36 0 0 0,-26 76-27 0 0,13-42-6 0 0,17-53 26 0 0,-25 47 0 0 0,-1 4 9 0 0,-22 55 11 0 0,-26 76 28 0 0,26-11-31 0 0,40-135-4807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43.260"/>
    </inkml:context>
    <inkml:brush xml:id="br0">
      <inkml:brushProperty name="width" value="0.1" units="cm"/>
      <inkml:brushProperty name="height" value="0.1" units="cm"/>
      <inkml:brushProperty name="color" value="#E71224"/>
    </inkml:brush>
  </inkml:definitions>
  <inkml:trace contextRef="#ctx0" brushRef="#br0">707 528 9672 0 0,'-41'-36'957'0'0,"14"11"-162"0"0,21 19-352 0 0,1-1 0 0 0,0 0 0 0 0,0 0 0 0 0,1 0 1 0 0,0 0-1 0 0,0-1 0 0 0,1 0 0 0 0,0 0 0 0 0,-3-11 1 0 0,4 14-371 0 0,1-1 1 0 0,0 1 0 0 0,1-1 0 0 0,-1 0 0 0 0,1 1 0 0 0,0-1 0 0 0,1 0 0 0 0,-1 1 0 0 0,1-1 0 0 0,0 0 0 0 0,1 1 0 0 0,-1-1 0 0 0,1 1 0 0 0,0 0 0 0 0,1-1 0 0 0,-1 1 0 0 0,1 0 0 0 0,6-9 0 0 0,1 1-88 0 0,1 0-1 0 0,0 1 1 0 0,1 1 0 0 0,0-1 0 0 0,18-11-1 0 0,-2 2-33 0 0,0 2-1 0 0,38-19 0 0 0,-50 30 40 0 0,5-3-20 0 0,0 2 0 0 0,33-12 0 0 0,4 4 11 0 0,0 3 0 0 0,78-9 0 0 0,-97 20 18 0 0,1 2 0 0 0,0 2 0 0 0,67 9 0 0 0,-45 0-16 0 0,-1 3 0 0 0,0 2 0 0 0,75 30 0 0 0,-98-31 26 0 0,-20-8-62 0 0,-1 0 1 0 0,1 1-1 0 0,-1 2 0 0 0,-1-1 1 0 0,0 2-1 0 0,28 21 1 0 0,-26-16-11 0 0,-12-11 52 0 0,0 1 0 0 0,0 0 0 0 0,-1 0 0 0 0,0 0 0 0 0,0 1 0 0 0,0-1 0 0 0,-1 1 0 0 0,0 0 1 0 0,0 1-1 0 0,5 9 0 0 0,-4-2-9 0 0,3 5-10 0 0,5 23 1 0 0,-12-35 21 0 0,1 1 0 0 0,-1-1 0 0 0,-1 1 0 0 0,0-1 0 0 0,0 1 0 0 0,-1 11 0 0 0,-1-7 6 0 0,0 8-2 0 0,-1-1 1 0 0,0 0 0 0 0,-2 0 0 0 0,-7 20 0 0 0,-27 65-138 0 0,32-89 136 0 0,-1 0 1 0 0,0-1 0 0 0,-1 1 0 0 0,-14 16-1 0 0,-11 17 5 0 0,18-25-45 0 0,-1 0 0 0 0,-39 39 1 0 0,-47 34-18 0 0,-212 160 3 0 0,267-219 52 0 0,-45 31-310 0 0,-144 80 0 0 0,-75 48-468 0 0,130-68 659 0 0,-8 6 346 0 0,-17 18 793 0 0,129-94-404 0 0,77-57-585 0 0,-1 0 0 0 0,1 0 1 0 0,0 0-1 0 0,0 0 0 0 0,0 0 1 0 0,0 0-1 0 0,0 1 0 0 0,0-1 1 0 0,0 0-1 0 0,0 0 0 0 0,-1 3 1 0 0,2-3 211 0 0,2 0-163 0 0,12 1-27 0 0,-1 0 0 0 0,1 0 0 0 0,0-1 0 0 0,18-1 0 0 0,57-9 22 0 0,46-10-69 0 0,99-11 211 0 0,129-2-360 0 0,-299 27 219 0 0,613-28 504 0 0,-611 33-436 0 0,213 7-188 0 0,-211-1-23 0 0,-2 0 261 0 0,88 18 1 0 0,-128-18-99 0 0,46 12 199 0 0,-62-14-211 0 0,-1-1 0 0 0,0 2 0 0 0,0-1 0 0 0,0 1 1 0 0,12 8-1 0 0,-15-8-101 0 0,18 14 107 0 0,-23-18-118 0 0,0 0 0 0 0,0 1 1 0 0,0-1-1 0 0,1 0 0 0 0,-2 0 1 0 0,1 1-1 0 0,0-1 1 0 0,0 0-1 0 0,0 1 0 0 0,-1-1 1 0 0,1 1-1 0 0,0-1 0 0 0,-1 1 1 0 0,0-1-1 0 0,1 3 0 0 0,-1-3-282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47.061"/>
    </inkml:context>
    <inkml:brush xml:id="br0">
      <inkml:brushProperty name="width" value="0.1" units="cm"/>
      <inkml:brushProperty name="height" value="0.1" units="cm"/>
      <inkml:brushProperty name="color" value="#E71224"/>
    </inkml:brush>
  </inkml:definitions>
  <inkml:trace contextRef="#ctx0" brushRef="#br0">78 276 11976 0 0,'-5'-5'567'0'0,"2"3"-454"0"0,0-1-1 0 0,0 1 1 0 0,1-1-1 0 0,-1 0 1 0 0,1 0 0 0 0,-4-5-1 0 0,5 7-74 0 0,1 0 0 0 0,-1 0 0 0 0,1 0 0 0 0,0 0 1 0 0,0 0-1 0 0,-1 0 0 0 0,1-1 0 0 0,0 1 0 0 0,0 0 0 0 0,0 0 0 0 0,0 0 0 0 0,0 0 0 0 0,1 0 0 0 0,-1 0 0 0 0,0 0 0 0 0,0 0 1 0 0,1 0-1 0 0,-1 0 0 0 0,1 0 0 0 0,-1 0 0 0 0,1 0 0 0 0,-1 0 0 0 0,1 0 0 0 0,-1 0 0 0 0,1 1 0 0 0,0-1 0 0 0,-1 0 0 0 0,2-1 1 0 0,4-4 457 0 0,3-5-310 0 0,1 1-1 0 0,0 1 0 0 0,0-1 0 0 0,14-8 0 0 0,6-1-178 0 0,1 1 0 0 0,0 2-1 0 0,1 1 1 0 0,1 2 0 0 0,1 0-1 0 0,-1 3 1 0 0,69-13 0 0 0,7 10-66 0 0,1 4 0 0 0,-1 5 1 0 0,194 18-1 0 0,-259-7 120 0 0,-1 1-1 0 0,0 2 1 0 0,49 19 0 0 0,-68-20-96 0 0,0 2 1 0 0,-2 0-1 0 0,1 1 1 0 0,-1 1 0 0 0,-1 1-1 0 0,0 2 1 0 0,-1 0-1 0 0,-1 0 1 0 0,24 28 0 0 0,-37-37 45 0 0,1 1 1 0 0,-1 0 0 0 0,-1 0 0 0 0,1 0 0 0 0,-2 1-1 0 0,1-1 1 0 0,-1 1 0 0 0,0 0 0 0 0,-1 1 0 0 0,0-1 0 0 0,0 1-1 0 0,-1-1 1 0 0,-1 1 0 0 0,1 0 0 0 0,-2 0 0 0 0,1-1 0 0 0,-1 1-1 0 0,-1 0 1 0 0,0 0 0 0 0,0 0 0 0 0,-1-1 0 0 0,-3 14 0 0 0,1-12 3 0 0,-1-1 0 0 0,1-1 1 0 0,-2 1-1 0 0,1-1 0 0 0,-1 0 1 0 0,0 0-1 0 0,-1 0 0 0 0,0-1 1 0 0,-1 0-1 0 0,1 0 0 0 0,-2-1 1 0 0,1 0-1 0 0,-1-1 0 0 0,0 0 1 0 0,-14 8-1 0 0,-14 4-49 0 0,1-2 0 0 0,-74 21 0 0 0,69-24 59 0 0,-7 3 1 0 0,-146 40 264 0 0,161-49-199 0 0,-110 20 698 0 0,114-23-530 0 0,-1-2 0 0 0,1-1 0 0 0,-29-2-1 0 0,44 0-168 0 0,12 1-68 0 0,-1 1 0 0 0,1-1 0 0 0,-1 0 0 0 0,1 0 0 0 0,-1-1 0 0 0,1 1-1 0 0,0-1 1 0 0,-1 1 0 0 0,1-1 0 0 0,0 0 0 0 0,-1 1 0 0 0,1-1 0 0 0,0 0 0 0 0,0-1 0 0 0,-3-1-1 0 0,5 3-16 0 0,0-1-1 0 0,0 1 0 0 0,0-1 0 0 0,1 1 0 0 0,-1-1 1 0 0,0 0-1 0 0,0 1 0 0 0,1 0 0 0 0,-1-1 0 0 0,0 1 1 0 0,1-1-1 0 0,-1 1 0 0 0,0-1 0 0 0,1 1 0 0 0,-1 0 1 0 0,1-1-1 0 0,-1 1 0 0 0,1-1 0 0 0,0 1-1 0 0,5-4-11 0 0,0 0 1 0 0,0 0-1 0 0,0 1 0 0 0,1 0 0 0 0,-1 0 1 0 0,1 0-1 0 0,13-3 0 0 0,-2 1 3 0 0,5-2 7 0 0,-1 2 1 0 0,1 0-1 0 0,0 2 0 0 0,0 0 0 0 0,0 2 0 0 0,32 1 0 0 0,138 24 122 0 0,-156-17-111 0 0,0 2 1 0 0,-1 2-1 0 0,68 30 0 0 0,95 65 51 0 0,-14 19 6 0 0,-102-66-76 0 0,-83-58 6 0 0,107 76 78 0 0,-89-62-68 0 0,0 2 0 0 0,-1-1 0 0 0,22 28 0 0 0,-21-21-41 0 0,24 43 0 0 0,-35-53 41 0 0,-1 0 1 0 0,-1 0-1 0 0,0 1 0 0 0,-1-1 0 0 0,4 22 1 0 0,-6-18 5 0 0,0 1 0 0 0,-1 0 0 0 0,-1 0 0 0 0,-1 0 1 0 0,0 0-1 0 0,-2 0 0 0 0,-7 29 0 0 0,1-15 161 0 0,-1-1 0 0 0,-2 0 0 0 0,-21 36 0 0 0,17-37-168 0 0,-2-2 0 0 0,-2 0 0 0 0,0-1 0 0 0,-2-1 0 0 0,-45 43-1 0 0,22-32-8 0 0,-76 48 0 0 0,88-63 0 0 0,-6 3 72 0 0,-1-2-1 0 0,-2-1 0 0 0,0-2 0 0 0,-1-3 0 0 0,0 0 0 0 0,-2-3 0 0 0,0-2 0 0 0,-73 10 0 0 0,77-18 103 0 0,-1-3 0 0 0,0-1 0 0 0,1-2 0 0 0,-68-12 0 0 0,20-4 522 0 0,-92-32 0 0 0,165 45-599 0 0,-150-51 1003 0 0,132 42-794 0 0,1-1 0 0 0,-56-35-1 0 0,38 17 138 0 0,2-3 0 0 0,-71-68-1 0 0,110 93-447 0 0,0-1 0 0 0,1 0 1 0 0,0-1-1 0 0,1 1 0 0 0,1-2 0 0 0,0 1 0 0 0,1-1 0 0 0,-6-19 0 0 0,10 29-58 0 0,1 0 0 0 0,0 0 0 0 0,1 0 0 0 0,-1-1 0 0 0,1 1 0 0 0,0 0 0 0 0,0 0 0 0 0,0 0 0 0 0,1-6 0 0 0,10-36-3139 0 0,-9 38 2134 0 0,5-15-6827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44.336"/>
    </inkml:context>
    <inkml:brush xml:id="br0">
      <inkml:brushProperty name="width" value="0.1" units="cm"/>
      <inkml:brushProperty name="height" value="0.1" units="cm"/>
      <inkml:brushProperty name="color" value="#E71224"/>
    </inkml:brush>
  </inkml:definitions>
  <inkml:trace contextRef="#ctx0" brushRef="#br0">308 1 11056 0 0,'-11'29'1329'0'0,"-27"54"1"0"0,35-77-1085 0 0,-12 26 391 0 0,-2 2-205 0 0,0-1-1 0 0,-26 35 1 0 0,-59 82-855 0 0,53-78 288 0 0,47-68 45 0 0,0-1 1 0 0,1 1 0 0 0,-1 0-1 0 0,1 0 1 0 0,-1 0 0 0 0,1 0-1 0 0,1 0 1 0 0,-1 0 0 0 0,0 0 0 0 0,1 5-1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45"/>
    </inkml:context>
    <inkml:brush xml:id="br0">
      <inkml:brushProperty name="width" value="0.1" units="cm"/>
      <inkml:brushProperty name="height" value="0.1" units="cm"/>
      <inkml:brushProperty name="color" value="#E71224"/>
    </inkml:brush>
  </inkml:definitions>
  <inkml:trace contextRef="#ctx0" brushRef="#br0">122 113 11520 0 0,'-29'-28'1224'0'0,"28"27"-901"0"0,0 0 1 0 0,0 1 0 0 0,0-1 0 0 0,1 0 0 0 0,-1 0-1 0 0,1 0 1 0 0,-1 0 0 0 0,0 0 0 0 0,1 0 0 0 0,0 0-1 0 0,-1 0 1 0 0,1 0 0 0 0,0-1 0 0 0,-1 1 0 0 0,1 0-1 0 0,0 0 1 0 0,0-2 0 0 0,0 2-309 0 0,0 0 1 0 0,1 0-1 0 0,-1 0 1 0 0,0 0-1 0 0,0 0 0 0 0,1 0 1 0 0,-1 0-1 0 0,1 0 0 0 0,-1 1 1 0 0,1-1-1 0 0,-1 0 1 0 0,1 0-1 0 0,0 0 0 0 0,-1 1 1 0 0,1-1-1 0 0,0 0 0 0 0,-1 1 1 0 0,1-1-1 0 0,0 0 1 0 0,0 1-1 0 0,0-1 0 0 0,0 1 1 0 0,0-1-1 0 0,0 1 1 0 0,-1 0-1 0 0,1-1 0 0 0,0 1 1 0 0,0 0-1 0 0,0 0 0 0 0,2 0 1 0 0,57-9-367 0 0,83-2 0 0 0,18-1-1 0 0,-154 12 338 0 0,33-6 86 0 0,-22 3 25 0 0,28 0 0 0 0,-28 3-97 0 0,27 5 0 0 0,-43-5 0 0 0,1 0 0 0 0,-1 1 0 0 0,1-1 0 0 0,-1 1 0 0 0,1-1 0 0 0,-1 1 0 0 0,1 0 0 0 0,-1 0 0 0 0,0 0 0 0 0,1 0 0 0 0,-1 0 0 0 0,3 2 0 0 0,8 4 0 0 0,13 4-73 0 0,-3 0 72 0 0,-13-6-86 0 0,0 0 1 0 0,0-1-1 0 0,1 0 0 0 0,0 0 0 0 0,0-1 1 0 0,0-1-1 0 0,16 3 0 0 0,-25-5 66 0 0,11 1-94 0 0,-2 6 709 0 0,-10-7-581 0 0,0 0 0 0 0,-1 1 1 0 0,1-1-1 0 0,-1 0 0 0 0,1 1 1 0 0,0-1-1 0 0,-1 1 0 0 0,1-1 1 0 0,-1 1-1 0 0,1-1 0 0 0,-1 1 1 0 0,1-1-1 0 0,-1 1 0 0 0,0 0 1 0 0,1-1-1 0 0,-1 1 0 0 0,1 0 1 0 0,-1 1-10 0 0,0 0 1 0 0,0-1-1 0 0,0 1 1 0 0,0-1 0 0 0,0 1-1 0 0,0-1 1 0 0,-1 1-1 0 0,1-1 1 0 0,-1 1-1 0 0,1-1 1 0 0,-1 1-1 0 0,1-1 1 0 0,-1 0-1 0 0,0 1 1 0 0,-1 2-1 0 0,-3 7-6 0 0,2-4 34 0 0,1 0 0 0 0,-1 0-1 0 0,0 0 1 0 0,0 0-1 0 0,-1-1 1 0 0,0 1-1 0 0,0-1 1 0 0,-6 7-1 0 0,-12 21 261 0 0,-3 14-71 0 0,12-21-71 0 0,-24 35-1 0 0,-33 47 127 0 0,5 3 0 0 0,-84 198 0 0 0,103-207-214 0 0,-25 61 0 0 0,16-16-94 0 0,-55 138 40 0 0,48-125-137 0 0,-3 6 172 0 0,36-87-2030 0 0,20-63 1220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51.049"/>
    </inkml:context>
    <inkml:brush xml:id="br0">
      <inkml:brushProperty name="width" value="0.1" units="cm"/>
      <inkml:brushProperty name="height" value="0.1" units="cm"/>
      <inkml:brushProperty name="color" value="#E71224"/>
    </inkml:brush>
  </inkml:definitions>
  <inkml:trace contextRef="#ctx0" brushRef="#br0">328 59 3048 0 0,'0'0'4600'0'0,"1"0"-4554"0"0,0 0 0 0 0,0 0 0 0 0,0 0 0 0 0,0-1 1 0 0,-1 1-1 0 0,1 0 0 0 0,0-1 0 0 0,0 1 0 0 0,0-1 0 0 0,0 1 0 0 0,0-1 1 0 0,0 0-1 0 0,8-7 2991 0 0,-10 15-2406 0 0,-7 13-621 0 0,-27 43 568 0 0,2-12-138 0 0,20-35-277 0 0,-8 8 263 0 0,-24 40 1 0 0,-28 70 269 0 0,70-128-689 0 0,0 1 0 0 0,0 0 0 0 0,-2 11 1 0 0,3-12-3 0 0,0 0 1 0 0,1 0 0 0 0,-2-1 0 0 0,1 1 0 0 0,-5 7 0 0 0,-2 0-6 0 0,1 1 0 0 0,1 0 0 0 0,-8 19 0 0 0,3-16 17 0 0,10-14-12 0 0,0-1 0 0 0,0 0 0 0 0,0 0 0 0 0,1 1 0 0 0,-1-1 1 0 0,-1 6-1 0 0,-2 2 5 0 0,3-6-10 0 0,1 0 0 0 0,-1 1 1 0 0,1-1-1 0 0,-2 7 0 0 0,-1 1 0 0 0,3-10 0 0 0,0 0 0 0 0,1-1 0 0 0,-1 1 0 0 0,0 0 0 0 0,1 0 0 0 0,0 0 0 0 0,-1 0 0 0 0,1 0 0 0 0,0-1 0 0 0,0 1 0 0 0,0 0 0 0 0,0 0 0 0 0,0 0 0 0 0,1 0 0 0 0,-1 0 0 0 0,1 2 0 0 0,1 2 0 0 0,-1-3 0 0 0,-1 0 0 0 0,1-1 0 0 0,-1 1 0 0 0,0 0 0 0 0,1 0 0 0 0,-2 5 0 0 0,1 22 10 0 0,0-20 45 0 0,0-1-11 0 0,0-6-91 0 0,1 8 32 0 0,0-11 14 0 0,-1 1 1 0 0,0 0-1 0 0,0-1 1 0 0,0 1-1 0 0,0 0 1 0 0,-1-1-1 0 0,1 1 1 0 0,0-1 0 0 0,0 1-1 0 0,0 0 1 0 0,0-1-1 0 0,-1 1 1 0 0,1 0-1 0 0,0-1 1 0 0,-1 1 0 0 0,1-1-1 0 0,0 1 1 0 0,-1-1-1 0 0,1 1 1 0 0,-1-1-1 0 0,0 1 1 0 0,0 0-43 0 0,2-3 42 0 0,-1 1 0 0 0,0 0 0 0 0,0-1 0 0 0,0 1 0 0 0,1 0 0 0 0,-1-1 0 0 0,0 1 0 0 0,1 0 0 0 0,0-1 0 0 0,-1 1 0 0 0,2-2 0 0 0,1-2 3 0 0,3-15-2 0 0,-5 13 0 0 0,2 0 0 0 0,-1 0 0 0 0,4-7 0 0 0,-2 4 0 0 0,8-24 0 0 0,-8 20 0 0 0,18-45-32 0 0,39-76 0 0 0,-38 84 32 0 0,-15 32 0 0 0,0 0 0 0 0,19-28 0 0 0,-22 39 0 0 0,-1-1 0 0 0,6-12 0 0 0,5-11 0 0 0,16-32 0 0 0,-5 9 0 0 0,-14 38 0 0 0,-9 13 0 0 0,0 0 0 0 0,0 0 0 0 0,0 0 0 0 0,2-6 0 0 0,-4 7 0 0 0,0 1 0 0 0,0 0 0 0 0,0 0 0 0 0,0 0 0 0 0,0 0 0 0 0,0 0 0 0 0,1 0 0 0 0,-1 0 0 0 0,1 0 0 0 0,-1 0 0 0 0,1 0 0 0 0,0 1 0 0 0,3-3 0 0 0,-5 4 1 0 0,1 0 1 0 0,-1 0 0 0 0,1-1-1 0 0,-1 1 1 0 0,1 0 0 0 0,-1 0 0 0 0,0 0-1 0 0,1 0 1 0 0,-1-1 0 0 0,0 1 0 0 0,1 0-1 0 0,-1 0 1 0 0,1-1 0 0 0,-1 1 0 0 0,0 0-1 0 0,0-1 1 0 0,1 1 0 0 0,-1 0-1 0 0,0-1 1 0 0,0 1 0 0 0,1-1 0 0 0,-1 1-1 0 0,6-11-30 0 0,-3 5 19 0 0,-2 0-1 0 0,-1 5 9 0 0,0 1 0 0 0,0 0 0 0 0,1-1 1 0 0,-1 1-1 0 0,0 0 0 0 0,0-1 0 0 0,0 1 0 0 0,1 0 1 0 0,-1-1-1 0 0,0 1 0 0 0,0 0 0 0 0,1-1 0 0 0,-1 1 0 0 0,0 0 1 0 0,1 0-1 0 0,-1 0 0 0 0,0-1 0 0 0,1 1 0 0 0,-1 0 1 0 0,0 0-1 0 0,1 0 0 0 0,-1 0 0 0 0,0-1 0 0 0,1 1 1 0 0,-1 0-1 0 0,1 0 0 0 0,-1 0 0 0 0,0 0 0 0 0,1 0 0 0 0,-1 0 1 0 0,1 0-1 0 0,16 0-15 0 0,-14 1-15 0 0,2-2 31 0 0,-1 1-1 0 0,0-1 1 0 0,0 0 0 0 0,0 0-1 0 0,0 0 1 0 0,1 0-1 0 0,5-4 1 0 0,-6 3 1 0 0,1 0 0 0 0,-1 1 0 0 0,1-1 0 0 0,6 0 1 0 0,-5 1-1 0 0,-1 0 0 0 0,0-1 0 0 0,0 0 0 0 0,5-2 0 0 0,-4 2 0 0 0,-1 0 0 0 0,0 0 0 0 0,10-1 0 0 0,15-5 0 0 0,-18 9 31 0 0,1 0 0 0 0,17 4 0 0 0,-25-4-7 0 0,2-1-24 0 0,3-1-58 0 0,21-1 63 0 0,-18 2-5 0 0,-11 0-1 0 0,-1-1 1 0 0,1 1 0 0 0,0 0 0 0 0,0 0 0 0 0,-1 0 0 0 0,1 0 0 0 0,0 1 0 0 0,-1-1 0 0 0,1 0 0 0 0,-1 1 0 0 0,1-1 0 0 0,0 1 0 0 0,1 0 0 0 0,-2 0 1 0 0,1 0 0 0 0,-1-1 0 0 0,1 1 0 0 0,-1 0 0 0 0,1-1 0 0 0,0 0 0 0 0,-1 1 0 0 0,1-1 0 0 0,0 0 0 0 0,1 1 0 0 0,0-2 9 0 0,-2 1-10 0 0,0 0 1 0 0,0 0 0 0 0,0 0 0 0 0,0 0 0 0 0,0 1 0 0 0,0-1-1 0 0,0 0 1 0 0,-1 0 0 0 0,1 1 0 0 0,0-1 0 0 0,0 0 0 0 0,0 1 0 0 0,0-1-1 0 0,0 1 1 0 0,-1-1 0 0 0,1 1 0 0 0,0-1 0 0 0,1 2 0 0 0,31 28-1493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4:55.734"/>
    </inkml:context>
    <inkml:brush xml:id="br0">
      <inkml:brushProperty name="width" value="0.1" units="cm"/>
      <inkml:brushProperty name="height" value="0.1" units="cm"/>
      <inkml:brushProperty name="color" value="#E71224"/>
    </inkml:brush>
  </inkml:definitions>
  <inkml:trace contextRef="#ctx0" brushRef="#br0">151 173 10512 0 0,'0'0'233'0'0,"12"-1"675"0"0,60-17-520 0 0,-58 15-241 0 0,0 0 0 0 0,26-3 1 0 0,13-1-111 0 0,247-45 365 0 0,-206 38-340 0 0,170-12 100 0 0,-220 24 331 0 0,-1 2-1 0 0,87 12 4204 0 0,-146-17-4593 0 0,-4 0-82 0 0,6 0-9 0 0,0 1 0 0 0,0 1-1 0 0,-1 0 1 0 0,1 1-1 0 0,-24 0 1 0 0,-73 5-18 0 0,8 7 6 0 0,-25 2 0 0 0,68-10 0 0 0,-104 16 0 0 0,111-10 0 0 0,-79 3 0 0 0,118-10 0 0 0,-33 4 0 0 0,-14 0 0 0 0,-79-5 128 0 0,117-1-4 0 0,16-1-133 0 0,13-2-183 0 0,14-1 204 0 0,1 1 0 0 0,31-3 0 0 0,10-1-59 0 0,210-33 111 0 0,-30 18 72 0 0,46 19-59 0 0,-233 4-114 0 0,-12 3 49 0 0,-41-3 718 0 0,-4 1-664 0 0,-30 7-34 0 0,-1-1 1 0 0,0-1-1 0 0,-56 1 0 0 0,-13 2-33 0 0,-219 30 1 0 0,214-25 0 0 0,-58 10 0 0 0,53-11 0 0 0,80-10 0 0 0,13-3 0 0 0,16-1 0 0 0,-1 1 0 0 0,1 0 0 0 0,0 0 0 0 0,0 0 0 0 0,0 1 0 0 0,-1-1 0 0 0,1 1 0 0 0,0-1 0 0 0,-5 3 0 0 0,6-1 0 0 0,-1 0 0 0 0,-14-1 0 0 0,100-10-130 0 0,29-4-53 0 0,143-9 256 0 0,-136 18-73 0 0,-50 0 0 0 0,168 4 219 0 0,-182 0-238 0 0,-52 0-53 0 0,3-2 28 0 0,-4 1 360 0 0,-15 8-124 0 0,2-3-158 0 0,0-1 0 0 0,0 0-1 0 0,0-1 1 0 0,-14 1 0 0 0,-8 2 11 0 0,-195 21-37 0 0,162-21-16 0 0,16-1-41 0 0,-72 8 44 0 0,-4-1 5 0 0,105-8 0 0 0,-2 1 0 0 0,-36 0 0 0 0,11 2 0 0 0,140-11-250 0 0,-44-3 193 0 0,29-4 20 0 0,88-10 37 0 0,-50 7 0 0 0,116-6 0 0 0,-141 12 0 0 0,24-1 0 0 0,-48 7-72 0 0,-59 5 143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29.698"/>
    </inkml:context>
    <inkml:brush xml:id="br0">
      <inkml:brushProperty name="width" value="0.35" units="cm"/>
      <inkml:brushProperty name="height" value="0.35" units="cm"/>
    </inkml:brush>
  </inkml:definitions>
  <inkml:trace contextRef="#ctx0" brushRef="#br0">1473 89 7488 0 0,'-19'-6'406'0'0,"-27"-14"1"0"0,11 5-327 0 0,-3-3 976 0 0,29 14-837 0 0,1 0 0 0 0,-1 0 0 0 0,0 0-1 0 0,0 1 1 0 0,-1 0 0 0 0,1 1 0 0 0,-1 0 0 0 0,-17-1-1 0 0,11 3-194 0 0,0 0 0 0 0,0 1 0 0 0,0 0 0 0 0,0 1 0 0 0,0 1 0 0 0,-18 6 0 0 0,9 0-259 0 0,-25 10-162 0 0,-50 20 359 0 0,52-22 38 0 0,-13 2-4 0 0,-7 2 149 0 0,40-10 23 0 0,1 1 0 0 0,1 2 0 0 0,0 0 0 0 0,1 2 0 0 0,1 1 0 0 0,-42 36 0 0 0,-81 89 379 0 0,116-112-680 0 0,7-8 70 0 0,2 2 0 0 0,0 0 0 0 0,-21 32 1 0 0,-56 82 51 0 0,72-96-7 0 0,3 1 0 0 0,-21 49 1 0 0,35-64 4 0 0,1-1 0 0 0,2 1 0 0 0,0 0 0 0 0,-2 35 1 0 0,6-32 12 0 0,2 0 0 0 0,4 45 0 0 0,2-30 14 0 0,2 0 0 0 0,2 0 1 0 0,2-1-1 0 0,18 44 1 0 0,-20-65 100 0 0,2-1 0 0 0,26 43 0 0 0,-26-47 14 0 0,-4-9-29 0 0,0 0-1 0 0,1-1 1 0 0,-1 0 0 0 0,2 0-1 0 0,15 13 1 0 0,-7-9 25 0 0,1-1 0 0 0,25 15 1 0 0,26 7 138 0 0,87 31 0 0 0,-103-49-183 0 0,0-2 1 0 0,109 15 0 0 0,-124-25 3 0 0,1-2-1 0 0,55-4 1 0 0,77-18 473 0 0,-109 8-257 0 0,88-31-1 0 0,-81 14-239 0 0,-24 9 34 0 0,6-2 122 0 0,-1-3-1 0 0,-2-2 0 0 0,66-47 0 0 0,-93 57-65 0 0,-1-2-1 0 0,27-30 0 0 0,-13 12 55 0 0,-16 17-103 0 0,-1-1 0 0 0,-1 0 0 0 0,-1-1 0 0 0,-1-1 0 0 0,15-33 0 0 0,-7 6 381 0 0,24-83 1 0 0,-29 72-50 0 0,11-71 1 0 0,-24 99-422 0 0,-1 1 1 0 0,-1-1-1 0 0,-5-66 1 0 0,-1 71 129 0 0,-1-1 0 0 0,-1 1 0 0 0,-1 0-1 0 0,-16-36 1 0 0,14 40 93 0 0,-1 2-1 0 0,-2-1 1 0 0,0 2-1 0 0,-28-39 1 0 0,-28-15 4 0 0,-2-5-108 0 0,17 25-65 0 0,18 20-68 0 0,10 10 3 0 0,-52-38-1 0 0,31 26-388 0 0,22 19-2169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5:47.616"/>
    </inkml:context>
    <inkml:brush xml:id="br0">
      <inkml:brushProperty name="width" value="0.35" units="cm"/>
      <inkml:brushProperty name="height" value="0.35" units="cm"/>
    </inkml:brush>
  </inkml:definitions>
  <inkml:trace contextRef="#ctx0" brushRef="#br0">1396 36 3224 0 0,'-58'3'924'0'0,"37"-2"1436"0"0,0 0-1 0 0,-30-3 0 0 0,32 1-1736 0 0,11 1-510 0 0,1-1 1 0 0,0 0-1 0 0,0 0 0 0 0,-7-3 1 0 0,7 2-93 0 0,-11-4 14 0 0,0 1 1 0 0,-1 0 0 0 0,1 1 0 0 0,-26-1 0 0 0,-5 3 67 0 0,32 1 50 0 0,-1 0-1 0 0,0 1 1 0 0,-24 4-1 0 0,12 1 126 0 0,0 2 0 0 0,1 1 0 0 0,0 1 0 0 0,-34 16 1 0 0,28-9-30 0 0,19-9-100 0 0,0 0 0 0 0,-18 13 0 0 0,-150 123 345 0 0,161-124-484 0 0,-121 122-77 0 0,110-105 130 0 0,17-15 25 0 0,0 0 0 0 0,2 1 0 0 0,-16 30 0 0 0,20-34-76 0 0,-9 15 36 0 0,3 1 0 0 0,0 0-1 0 0,2 2 1 0 0,-16 55 0 0 0,21-52-44 0 0,-18 82 31 0 0,23-93-26 0 0,1 0-1 0 0,0 38 0 0 0,1-22-8 0 0,2-29 0 0 0,0 1 0 0 0,2 16 0 0 0,37 245 64 0 0,-29-244-45 0 0,1 0-1 0 0,20 45 0 0 0,37 60 77 0 0,-62-129-90 0 0,3 5 67 0 0,20 26 0 0 0,-12-18-11 0 0,2 1 37 0 0,1-1 0 0 0,39 34-1 0 0,-14-14 18 0 0,-21-21-44 0 0,0-1-1 0 0,1 0 1 0 0,1-2-1 0 0,39 22 0 0 0,-6-5 203 0 0,-37-21-204 0 0,44 21 0 0 0,-19-15 73 0 0,1-2-1 0 0,1-2 1 0 0,1-2-1 0 0,0-3 1 0 0,54 7-1 0 0,-58-13 167 0 0,0-2 0 0 0,0-2 0 0 0,0-2 0 0 0,49-7 0 0 0,-36-2 379 0 0,88-27 0 0 0,-111 27-533 0 0,-10 2-38 0 0,31-13 0 0 0,9-10 71 0 0,-1-4 1 0 0,101-72-1 0 0,-42-2 310 0 0,-121 107-478 0 0,15-16 139 0 0,0 0 0 0 0,-2-1 0 0 0,16-27 1 0 0,33-65-46 0 0,-19 11 77 0 0,-25 50-140 0 0,14-50-2 0 0,-20 54-21 0 0,0 3 0 0 0,12-67-1 0 0,-17-6-42 0 0,-6 45 8 0 0,-2 36 22 0 0,-1 0 0 0 0,-3 0 0 0 0,0 0 0 0 0,-2 1 0 0 0,-19-66 0 0 0,13 66 85 0 0,-16-32 0 0 0,12 32-89 0 0,8 18 10 0 0,-2 1 0 0 0,-19-28 1 0 0,-2-2-11 0 0,24 36 4 0 0,0 0-1 0 0,-1 0 1 0 0,-15-14-1 0 0,-10-12-14 0 0,-58-70 151 0 0,20 25-52 0 0,51 55-92 0 0,-2 2 1 0 0,-43-39-1 0 0,52 52 57 0 0,-22-16 200 0 0,-45-29-1 0 0,66 48-248 0 0,1 0 0 0 0,-1 1 1 0 0,0 1-1 0 0,-1 0 0 0 0,0 1 0 0 0,1 0 0 0 0,-26-3 0 0 0,34 7-40 0 0,0 0 0 0 0,0 0 1 0 0,0 0-1 0 0,-11 3 0 0 0,-13 1-277 0 0,26-4 45 0 0,1 1-1 0 0,-1 0 0 0 0,1-1 1 0 0,-1 1-1 0 0,1 0 0 0 0,-1 0 1 0 0,1 0-1 0 0,0 1 0 0 0,-1-1 1 0 0,1 1-1 0 0,0-1 1 0 0,-3 4-1 0 0,-9 5-1285 0 0,-2-2-174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7.768"/>
    </inkml:context>
    <inkml:brush xml:id="br0">
      <inkml:brushProperty name="width" value="0.35" units="cm"/>
      <inkml:brushProperty name="height" value="0.35" units="cm"/>
    </inkml:brush>
  </inkml:definitions>
  <inkml:trace contextRef="#ctx0" brushRef="#br0">79 0 10136 0 0,'-9'12'536'0'0,"7"-9"-474"0"0,-1 1 0 0 0,0-1 0 0 0,1 1 0 0 0,0 0-1 0 0,0-1 1 0 0,0 1 0 0 0,0 0 0 0 0,1 0 0 0 0,-2 7-1 0 0,-1 10 430 0 0,0 13 400 0 0,2-8-290 0 0,1-22-541 0 0,1 0-1 0 0,0 1 1 0 0,0-1 0 0 0,0 0-1 0 0,0 0 1 0 0,1 1 0 0 0,1 4-1 0 0,16 54 508 0 0,-11-43-561 0 0,6 36 0 0 0,-8-28-7 0 0,36 216 1 0 0,-40-234 0 0 0,5 75 0 0 0,-2-16 0 0 0,8 114 0 0 0,2 20 0 0 0,13 16 0 0 0,-13-87-31 0 0,5 29-10 0 0,-4-35 41 0 0,-10-73 0 0 0,9 159-64 0 0,-11-151 40 0 0,-3-45 14 0 0,1 0 0 0 0,0 0 0 0 0,5 21 0 0 0,41 219-374 0 0,-39-210 213 0 0,-5-28 38 0 0,0 0 0 0 0,0 24 0 0 0,-3-1-112 0 0,8 59 0 0 0,15 66 185 0 0,-19-147 60 0 0,0 0 0 0 0,2 0 0 0 0,0 0 0 0 0,2 0 0 0 0,0-1 0 0 0,1 0 0 0 0,0-1 0 0 0,13 18 0 0 0,-4-9 0 0 0,26 41 0 0 0,-37-58 0 0 0,-1 0 0 0 0,-1 0 0 0 0,0 1 0 0 0,0 0 0 0 0,-1 0 0 0 0,0 0 0 0 0,3 12 0 0 0,-7-19-11 0 0,1 1 1 0 0,-1 0-1 0 0,0 0 0 0 0,0-1 1 0 0,0 1-1 0 0,0 0 1 0 0,-1-1-1 0 0,-1 6 1 0 0,-1 13-74 0 0,1-18-159 0 0,0-3 258 0 0,1 1 0 0 0,-1-1 0 0 0,1 1 1 0 0,-1-1-1 0 0,0 0 0 0 0,0 0 1 0 0,1 0-1 0 0,-1 1 0 0 0,0-2 0 0 0,0 1 1 0 0,0 0-1 0 0,0 0 0 0 0,-2 0 1 0 0,-4 1 41 0 0,-11 6-42 0 0,1 1-1 0 0,0 1 1 0 0,1 0-1 0 0,-18 15 1 0 0,8-6-9 0 0,-24 21-36 0 0,35-26 9 0 0,-32 20 0 0 0,30-23 20 0 0,4-3 57 0 0,0 0 1 0 0,0 1-1 0 0,-16 15 1 0 0,-2 1 254 0 0,27-22-243 0 0,-1 0 1 0 0,1 1-1 0 0,0 0 1 0 0,1 0-1 0 0,-1 1 1 0 0,-7 8 0 0 0,-12 18 35 0 0,19-26-92 0 0,0 1 0 0 0,0-1 0 0 0,1 1 0 0 0,-1 0 0 0 0,1 1 0 0 0,1-1 0 0 0,-4 8 0 0 0,1 3-18 0 0,2-9-9 0 0,1 1 0 0 0,0 0 0 0 0,1 0 0 0 0,0 1 0 0 0,-2 16 0 0 0,4-20 21 0 0,0 0 0 0 0,1-1 0 0 0,0 1 0 0 0,0 0 1 0 0,1-1-1 0 0,-1 1 0 0 0,1-1 0 0 0,1 1 0 0 0,-1-1 0 0 0,1 0 1 0 0,-1 0-1 0 0,2 0 0 0 0,4 6 0 0 0,5 8-177 0 0,-10-15 158 0 0,0 1 0 0 0,0-1 0 0 0,0 0 0 0 0,6 5 0 0 0,22 24 13 0 0,-24-25 73 0 0,0 0 1 0 0,1 0-1 0 0,9 8 1 0 0,1-5-202 0 0,-1 0 0 0 0,2-2 0 0 0,-1 1 0 0 0,1-2 0 0 0,0-1 0 0 0,35 9 0 0 0,-44-14 129 0 0,1 0 0 0 0,0-1 1 0 0,0-1-1 0 0,11 0 1 0 0,-13 0 6 0 0,0 0 0 0 0,0 0 0 0 0,0 1 0 0 0,0 0 0 0 0,0 1 0 0 0,10 2 1 0 0,-6 1-9 0 0,0 1 0 0 0,0 0 0 0 0,-1 1 0 0 0,1 0 0 0 0,14 12 0 0 0,-21-15 0 0 0,0 0 0 0 0,1-1 0 0 0,0 0 0 0 0,-1 0 0 0 0,1-1 0 0 0,0 1 0 0 0,9 0 0 0 0,-6 0 0 0 0,-7-2 0 0 0,0 0 0 0 0,0 0 0 0 0,0 0 0 0 0,0-1 0 0 0,0 1 0 0 0,0-1 0 0 0,0 0 0 0 0,0 1 0 0 0,0-1 0 0 0,0-1 0 0 0,5 1 0 0 0,0-2 0 0 0,73-16-54 0 0,-77 18 45 0 0,16-6-62 0 0,24-8-99 0 0,-27 10 156 0 0,4 1-42 0 0,-16 2 54 0 0,15-1 0 0 0,0-2 0 0 0,0-1 0 0 0,30-10 0 0 0,-38 11 2 0 0,-6 2 0 0 0,0-1 0 0 0,-1 1 0 0 0,1-1 0 0 0,0 0 0 0 0,7-6 0 0 0,18-10 0 0 0,-22 14 0 0 0,0-1 0 0 0,-1 1 0 0 0,10-10 0 0 0,5-2-111 0 0,-19 14 65 0 0,0 0-1 0 0,0 0 1 0 0,0-1 0 0 0,0 1-1 0 0,-1-1 1 0 0,1 0 0 0 0,3-5-1 0 0,1-9-695 0 0,-8 18 734 0 0,0 0 0 0 0,1 0 0 0 0,-1 0 1 0 0,0 0-1 0 0,0 0 0 0 0,0 0 0 0 0,0-1 0 0 0,0 1 1 0 0,0 0-1 0 0,0 0 0 0 0,0 0 0 0 0,0 0 0 0 0,0 0 1 0 0,0 0-1 0 0,0-1 0 0 0,0 1 0 0 0,0 0 1 0 0,0 0-1 0 0,0 0 0 0 0,0 0 0 0 0,0 0 0 0 0,0 0 1 0 0,0-1-1 0 0,0 1 0 0 0,0 0 0 0 0,0 0 0 0 0,0 0 1 0 0,0 0-1 0 0,0 0 0 0 0,0 0 0 0 0,0-1 1 0 0,0 1-1 0 0,0 0 0 0 0,0 0 0 0 0,-1 0 0 0 0,1 0 1 0 0,0 0-1 0 0,0 0 0 0 0,0 0 0 0 0,0 0 1 0 0,0 0-1 0 0,0 0 0 0 0,0-1 0 0 0,0 1 0 0 0,-1 0 1 0 0,1 0 0 0 0,0 0 0 0 0,0 0 0 0 0,0 0 0 0 0,0 0 0 0 0,-1 0 0 0 0,1 0 0 0 0,0 0 1 0 0,0-1-1 0 0,0 1 0 0 0,0 0 0 0 0,0 0 0 0 0,0 0 0 0 0,0 0 0 0 0,-1 0 0 0 0,1 0 1 0 0,0-1-1 0 0,0 1 0 0 0,0 0 0 0 0,0 0 0 0 0,0 0 0 0 0,0 0 0 0 0,0-1 0 0 0,0 1 1 0 0,0 0-1 0 0,0 0 0 0 0,0 0 0 0 0,0 0 0 0 0,0-1 0 0 0,0 1 0 0 0,0 0 0 0 0,0 0 1 0 0,0 0-1 0 0,0 0 0 0 0,0-1 0 0 0,1 1-16 0 0,-1-1 1 0 0,0 1-1 0 0,0-1 0 0 0,0 0 0 0 0,0 1 1 0 0,0-1-1 0 0,0 1 0 0 0,0-1 0 0 0,0 1 1 0 0,0-1-1 0 0,0 1 0 0 0,0-1 0 0 0,0 1 1 0 0,0-1-1 0 0,-1 0 0 0 0,1 1 1 0 0,0-1-1 0 0,0 1 0 0 0,-1-1 0 0 0,1 1 1 0 0,0 0-1 0 0,-1-1 0 0 0,1 1 0 0 0,0-1 1 0 0,-1 1-1 0 0,1-1 0 0 0,0 1 0 0 0,-1 0 1 0 0,1-1-1 0 0,-1 1 0 0 0,1 0 0 0 0,-1 0 1 0 0,1-1-1 0 0,-1 1 0 0 0,0 0 1 0 0,-4-4-107 0 0,-6-9-1368 0 0,14 0 1052 0 0,-4 4 479 0 0,5-1 828 0 0,-2 4-809 0 0,-2 1-42 0 0,0 5-17 0 0,0 0 0 0 0,0-1 0 0 0,1 1 0 0 0,-1 0 0 0 0,0 0 0 0 0,0 0 0 0 0,0-1 0 0 0,0 1 0 0 0,0 0 0 0 0,0 0 0 0 0,1-1 1 0 0,-1 1-1 0 0,0 0 0 0 0,0 0 0 0 0,0-1 0 0 0,0 1 0 0 0,0 0 0 0 0,0-1 0 0 0,0 1 0 0 0,0 0 0 0 0,0 0 0 0 0,0-1 0 0 0,0 1 0 0 0,0 0 0 0 0,0 0 0 0 0,-1-1 1 0 0,1 1-1 0 0,0 0 0 0 0,0 0 0 0 0,0-1 0 0 0,0 1 0 0 0,0 0 0 0 0,0 0 0 0 0,-1 0 0 0 0,1-1 0 0 0,0 1 0 0 0,47-26 242 0 0,-44 25-243 0 0,1-1 0 0 0,0 1-1 0 0,0 0 1 0 0,0 0-1 0 0,0 0 1 0 0,0 1-1 0 0,7-1 1 0 0,1 1-654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5:48.965"/>
    </inkml:context>
    <inkml:brush xml:id="br0">
      <inkml:brushProperty name="width" value="0.35" units="cm"/>
      <inkml:brushProperty name="height" value="0.35" units="cm"/>
    </inkml:brush>
  </inkml:definitions>
  <inkml:trace contextRef="#ctx0" brushRef="#br0">1062 97 1840 0 0,'-26'-30'10004'0'0,"25"29"-9962"0"0,0 0 0 0 0,0 0 1 0 0,1 0-1 0 0,-1 0 1 0 0,0 0-1 0 0,0 1 1 0 0,0-1-1 0 0,0 0 0 0 0,0 1 1 0 0,0-1-1 0 0,0 1 1 0 0,-2-1-1 0 0,2 0-19 0 0,0 1 0 0 0,0 0-1 0 0,0-1 1 0 0,0 0 0 0 0,0 1-1 0 0,0-1 1 0 0,0 1 0 0 0,0-1-1 0 0,0 0 1 0 0,0 0 0 0 0,1 0 0 0 0,-2-1-1 0 0,-2-2 38 0 0,0 0 0 0 0,0 1 0 0 0,0-1 0 0 0,0 1 0 0 0,-1 0-1 0 0,0 0 1 0 0,0 0 0 0 0,1 0 0 0 0,-9-2 0 0 0,5 2 55 0 0,1 1-1 0 0,-1 0 1 0 0,1 1 0 0 0,-1-1-1 0 0,0 1 1 0 0,0 1 0 0 0,1 0-1 0 0,-15 1 1 0 0,-1 2 424 0 0,-37 11 0 0 0,53-13-426 0 0,-16 7 235 0 0,1 1 1 0 0,-42 21 0 0 0,4 8-96 0 0,39-24-228 0 0,1 1 0 0 0,1 1 0 0 0,1 1 0 0 0,-26 28-1 0 0,27-26-27 0 0,-104 105-66 0 0,58-53 69 0 0,30-33 0 0 0,-4 7-5 0 0,-35 55 0 0 0,49-64-9 0 0,1 1 1 0 0,3 2 0 0 0,-23 61-1 0 0,31-64 14 0 0,2 1 0 0 0,-7 55 0 0 0,16-89 0 0 0,-5 45-21 0 0,2-1 0 0 0,5 76-1 0 0,0-109 17 0 0,-1 1 0 0 0,2-1-1 0 0,0 0 1 0 0,1 0 0 0 0,10 26 0 0 0,-5-19-4 0 0,2-1 1 0 0,0 0 0 0 0,15 20 0 0 0,-13-21 8 0 0,2-1 0 0 0,-1 0 0 0 0,2-1 0 0 0,0-1 0 0 0,1 0 0 0 0,36 24 0 0 0,112 69-64 0 0,-96-71 64 0 0,-39-22 0 0 0,36 15 5 0 0,118 39 0 0 0,-123-49 39 0 0,-4-1 184 0 0,107 23 1 0 0,-110-33-1 0 0,1-3 1 0 0,0-2-1 0 0,98-4 0 0 0,-64-10 262 0 0,104-25 0 0 0,-171 28-293 0 0,0-2 0 0 0,-1 0-1 0 0,0-2 1 0 0,31-19 0 0 0,-42 24-166 0 0,-1-1 12 0 0,1 0 0 0 0,-1-1-1 0 0,0-1 1 0 0,12-12 0 0 0,30-38 208 0 0,-43 48-195 0 0,8-12 195 0 0,25-44-1 0 0,-26 39-111 0 0,15-29 172 0 0,-2 0 0 0 0,34-105-1 0 0,-58 149-293 0 0,-2 0-1 0 0,0 0 0 0 0,1-14 0 0 0,-2 14 2 0 0,1-1-1 0 0,5-20 1 0 0,-5 28-15 0 0,3-10 8 0 0,-1 1-1 0 0,0-1 1 0 0,-1 0-1 0 0,-1 0 1 0 0,2-25-1 0 0,-3 25-10 0 0,0 1 0 0 0,1-1 0 0 0,5-15 0 0 0,-4 17 0 0 0,0 0 0 0 0,-1 0 0 0 0,-1 0 0 0 0,0-19 0 0 0,-3-20 0 0 0,-4-53 0 0 0,3 90 15 0 0,-1 0-1 0 0,0 0 1 0 0,-1 1-1 0 0,-12-26 0 0 0,-6-17 32 0 0,6 16-6 0 0,0 1 1 0 0,-3 0-1 0 0,-1 2 0 0 0,-2 0 1 0 0,-39-48-1 0 0,44 63-22 0 0,-2 1 0 0 0,0 0 0 0 0,-2 2 0 0 0,-34-26 0 0 0,22 22 25 0 0,-2 1 0 0 0,-56-26 0 0 0,24 22 40 0 0,31 13-30 0 0,-5 0 1 0 0,-1 2 1 0 0,-82-11-1 0 0,88 17-52 0 0,21 4-99 0 0,0 1-1 0 0,0 1 1 0 0,0 0-1 0 0,0 1 0 0 0,0 0 1 0 0,0 2-1 0 0,0 0 1 0 0,0 1-1 0 0,-17 6 0 0 0,31-9-30 0 0,1-1 0 0 0,0 1 0 0 0,-1 0 0 0 0,1-1 0 0 0,0 1 0 0 0,-1 0 1 0 0,1 0-1 0 0,0 0 0 0 0,0 0 0 0 0,-1 1 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5:50.493"/>
    </inkml:context>
    <inkml:brush xml:id="br0">
      <inkml:brushProperty name="width" value="0.35" units="cm"/>
      <inkml:brushProperty name="height" value="0.35" units="cm"/>
    </inkml:brush>
  </inkml:definitions>
  <inkml:trace contextRef="#ctx0" brushRef="#br0">1048 13 2304 0 0,'-48'-2'747'0'0,"0"1"4154"0"0,-37-4-1171 0 0,55 2-3585 0 0,-1 1 0 0 0,-31 3 0 0 0,48 0-111 0 0,-3 0-16 0 0,1 1-1 0 0,-1 0 1 0 0,0 1-1 0 0,-23 8 0 0 0,1 0 111 0 0,29-9-73 0 0,0 1 0 0 0,0-1 0 0 0,-16 9 0 0 0,-30 18 839 0 0,-52 38-1 0 0,86-52-697 0 0,1 1-1 0 0,1 1 1 0 0,1 1 0 0 0,0 1 0 0 0,-19 25 0 0 0,23-23-127 0 0,1 1 0 0 0,0 0 0 0 0,2 0 0 0 0,-12 30 0 0 0,-1 19-64 0 0,-32 143 1 0 0,47-170-6 0 0,-7 28 0 0 0,3-7 54 0 0,8-39 3 0 0,1 0-1 0 0,-3 30 1 0 0,7-29 31 0 0,-1-9-27 0 0,1 0 0 0 0,1 0-1 0 0,1 1 1 0 0,5 28-1 0 0,3 2 17 0 0,-6-25-32 0 0,2-1 0 0 0,10 31-1 0 0,8 11-29 0 0,39 98-21 0 0,-47-129 25 0 0,2-1 1 0 0,35 53-1 0 0,-36-63 53 0 0,2-1 1 0 0,1-1-1 0 0,0-1 1 0 0,1 0-1 0 0,35 25 0 0 0,-25-23 123 0 0,1-1 0 0 0,1-2-1 0 0,0-1 1 0 0,1-1 0 0 0,52 17-1 0 0,-62-26-137 0 0,5 2 31 0 0,34 6-1 0 0,-8-5 11 0 0,-5 0-58 0 0,0-3-1 0 0,84 5 0 0 0,-129-13-29 0 0,76 0 254 0 0,-1-3 0 0 0,82-13 0 0 0,-109 10-69 0 0,-35 4-71 0 0,0 0 0 0 0,32-8-1 0 0,-43 8-92 0 0,26-8 182 0 0,0-1 1 0 0,46-24-1 0 0,10-11 227 0 0,-25 14 6 0 0,-1-3 0 0 0,72-52-1 0 0,-121 75-375 0 0,-1-1 0 0 0,0 0 0 0 0,18-25 0 0 0,-23 29-30 0 0,4-6 52 0 0,-1-2 0 0 0,-1 1 0 0 0,0-1 0 0 0,-1 0 0 0 0,7-22 0 0 0,-6 11 76 0 0,-1-1 0 0 0,6-47 0 0 0,-11 18-132 0 0,-1 18 22 0 0,-4-246 265 0 0,0 234-324 0 0,-1 12 21 0 0,-2-1 0 0 0,-1 1 0 0 0,-2 0-1 0 0,-1 1 1 0 0,-3 0 0 0 0,-27-64 0 0 0,28 84 34 0 0,0 0-1 0 0,-1 1 1 0 0,-1 0 0 0 0,0 1 0 0 0,-30-28 0 0 0,-8-15 61 0 0,5 5-72 0 0,-175-169 1103 0 0,204 208-1136 0 0,-1 0 0 0 0,0 2 0 0 0,-32-19 0 0 0,11 14-19 0 0,18 10 75 0 0,13 6-175 0 0,1 0 1 0 0,0 0-1 0 0,-1 0 0 0 0,1 1 1 0 0,-1 0-1 0 0,1 1 0 0 0,-1 0 1 0 0,0 0-1 0 0,0 1 1 0 0,0 0-1 0 0,0 0 0 0 0,1 1 1 0 0,-1-1-1 0 0,0 2 1 0 0,0-1-1 0 0,-13 6 0 0 0,-13 9-2835 0 0,16-8 1232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1.700"/>
    </inkml:context>
    <inkml:brush xml:id="br0">
      <inkml:brushProperty name="width" value="0.35" units="cm"/>
      <inkml:brushProperty name="height" value="0.35" units="cm"/>
    </inkml:brush>
  </inkml:definitions>
  <inkml:trace contextRef="#ctx0" brushRef="#br0">22 89 5064 0 0,'-18'6'389'0'0,"15"-5"-292"0"0,3 0-55 0 0,11 3 1162 0 0,4 0-972 0 0,-1 0 0 0 0,1-1 0 0 0,0-1 0 0 0,0 0 0 0 0,0-1 1 0 0,0-1-1 0 0,0 0 0 0 0,0-1 0 0 0,16-3 0 0 0,17-5-224 0 0,52-13 79 0 0,-34 3 429 0 0,1 3 0 0 0,135-14 0 0 0,96 25 566 0 0,-180 6-1092 0 0,82-7 887 0 0,-81 1 80 0 0,135 12 1 0 0,-79 15-741 0 0,-145-18-189 0 0,59 3-24 0 0,154-6 1 0 0,-102-4 67 0 0,-32-2 79 0 0,-34 1 104 0 0,202-15 797 0 0,-238 17-969 0 0,64 1 16 0 0,31-1-43 0 0,-46 0-38 0 0,65 0-19 0 0,63 0 1 0 0,0 17 0 0 0,-82-3 60 0 0,-98-7-44 0 0,0-1 0 0 0,0-2-1 0 0,63-5 1 0 0,19-1-3 0 0,-4 3-536 0 0,-65 2 152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2.371"/>
    </inkml:context>
    <inkml:brush xml:id="br0">
      <inkml:brushProperty name="width" value="0.35" units="cm"/>
      <inkml:brushProperty name="height" value="0.35" units="cm"/>
    </inkml:brush>
  </inkml:definitions>
  <inkml:trace contextRef="#ctx0" brushRef="#br0">0 1 6912 0 0,'2'0'5500'0'0,"17"7"-5423"0"0,-1 0 0 0 0,1 2 0 0 0,24 14 0 0 0,39 18-205 0 0,16 15 65 0 0,-56-34-18 0 0,56 40 1 0 0,-11 8 80 0 0,98 102 0 0 0,-167-151-1 0 0,5 5 55 0 0,-16-19-70 0 0,-2-1-1 0 0,1 1 1 0 0,-1 0 0 0 0,0 0-1 0 0,0 1 1 0 0,-1-1-1 0 0,0 1 1 0 0,0 0 0 0 0,-1 0-1 0 0,4 15 1 0 0,-6-19 3 0 0,-1 0 0 0 0,0 1 0 0 0,1-1-1 0 0,-2 0 1 0 0,1 1 0 0 0,0-1 0 0 0,-1 0 0 0 0,0 1 0 0 0,0-1 0 0 0,0 0 0 0 0,0 0-1 0 0,-1 0 1 0 0,1 0 0 0 0,-1 0 0 0 0,-5 8 0 0 0,-1-1 17 0 0,0-1 0 0 0,0 0 0 0 0,-20 18 1 0 0,-20 5-5 0 0,25-13 88 0 0,0 0 0 0 0,-2-2 0 0 0,-35 20 0 0 0,-75 49 648 0 0,101-63-296 0 0,-20 9-715 0 0,39-24-42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3.496"/>
    </inkml:context>
    <inkml:brush xml:id="br0">
      <inkml:brushProperty name="width" value="0.35" units="cm"/>
      <inkml:brushProperty name="height" value="0.35" units="cm"/>
    </inkml:brush>
  </inkml:definitions>
  <inkml:trace contextRef="#ctx0" brushRef="#br0">521 0 2304 0 0,'0'0'101'0'0,"-1"1"1"0"0,-92 18 9389 0 0,84-17-8855 0 0,-1 1 0 0 0,-17 6-1 0 0,15-4-476 0 0,-38 8-164 0 0,34-10-33 0 0,-23 8 1 0 0,12-3 5 0 0,21-6 26 0 0,-1 0 0 0 0,1 0 0 0 0,-1 0 0 0 0,1 1 0 0 0,0 0 0 0 0,0 0 0 0 0,-8 7 0 0 0,6-5 6 0 0,1 0 1 0 0,-14 7 0 0 0,14-8-3 0 0,0-1 0 0 0,1 1 0 0 0,-1 1-1 0 0,1-1 1 0 0,-8 9 0 0 0,2 0-12 0 0,1 1-1 0 0,0 0 1 0 0,1 1 0 0 0,1 1 0 0 0,1-1 0 0 0,0 1-1 0 0,0 1 1 0 0,-8 31 0 0 0,15-45 15 0 0,1 1 0 0 0,-1-1 0 0 0,1 1 1 0 0,0-1-1 0 0,0 1 0 0 0,0-1 0 0 0,1 1 0 0 0,-1-1 1 0 0,1 1-1 0 0,1 4 0 0 0,2 17-3 0 0,-5 0 8 0 0,0-20-2 0 0,0 0 1 0 0,1 0-1 0 0,0 0 0 0 0,0 0 0 0 0,1-1 1 0 0,-1 1-1 0 0,1 0 0 0 0,0 0 0 0 0,1 0 1 0 0,2 7-1 0 0,6 7-67 0 0,1 0 0 0 0,0-1 0 0 0,25 30 0 0 0,-21-25-37 0 0,-13-19 114 0 0,0 0 0 0 0,1 0-1 0 0,-1 0 1 0 0,1-1 0 0 0,0 1 0 0 0,0-1 0 0 0,4 4 0 0 0,8 3 61 0 0,-11-7-55 0 0,1 0 0 0 0,-1 1 0 0 0,0-1 0 0 0,0 1 0 0 0,0 0-1 0 0,4 6 1 0 0,-1-3-12 0 0,0 0 0 0 0,0-1-1 0 0,1 1 1 0 0,0-2 0 0 0,9 7-1 0 0,7 4 1 0 0,-12-8-401 0 0,0 0 1 0 0,0-1 0 0 0,14 5-1 0 0,-14-7-197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3.980"/>
    </inkml:context>
    <inkml:brush xml:id="br0">
      <inkml:brushProperty name="width" value="0.35" units="cm"/>
      <inkml:brushProperty name="height" value="0.35" units="cm"/>
    </inkml:brush>
  </inkml:definitions>
  <inkml:trace contextRef="#ctx0" brushRef="#br0">35 77 5528 0 0,'-35'8'6753'0'0,"38"-9"-6476"0"0,34-10-150 0 0,54-9 0 0 0,-60 14-185 0 0,-20 3 35 0 0,0 1 0 0 0,13-1 0 0 0,19-1-28 0 0,17 0-26 0 0,38 4-128 0 0,505-8 170 0 0,-385 6 176 0 0,-46 1-79 0 0,65 7-62 0 0,-94-1 0 0 0,82 3 0 0 0,48-1 62 0 0,0 0-60 0 0,-48-6-10 0 0,249-3 516 0 0,-55-27 211 0 0,-328 21-720 0 0,66-3 55 0 0,-55 8-1622 0 0,-38 2-908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5.082"/>
    </inkml:context>
    <inkml:brush xml:id="br0">
      <inkml:brushProperty name="width" value="0.35" units="cm"/>
      <inkml:brushProperty name="height" value="0.35" units="cm"/>
    </inkml:brush>
  </inkml:definitions>
  <inkml:trace contextRef="#ctx0" brushRef="#br0">0 1576 8288 0 0,'6'-17'4517'0'0,"-4"15"-4360"0"0,0 1-23 0 0,89-83 504 0 0,-9 10-703 0 0,40-44-140 0 0,-67 59 205 0 0,123-141 0 0 0,-30 40 158 0 0,14 11 96 0 0,-82 78-196 0 0,-55 48-19 0 0,6-4 48 0 0,35-41 1 0 0,41-54 253 0 0,8-2-151 0 0,-34 40-109 0 0,-60 63-141 0 0,40-32 0 0 0,-7 8-20 0 0,-50 41 55 0 0,0 1 1 0 0,1 0-1 0 0,-1 1 0 0 0,8-4 1 0 0,-8 4-9 0 0,-1 0 1 0 0,1 0-1 0 0,-1 0 0 0 0,1 0 1 0 0,-1 0-1 0 0,0-1 0 0 0,5-4 1 0 0,-3-1-57 0 0,-5 7 67 0 0,0 0-1 0 0,1 0 1 0 0,-1 0 0 0 0,1 1 0 0 0,-1-1-1 0 0,1 0 1 0 0,-1 0 0 0 0,1 0 0 0 0,-1 1-1 0 0,1-1 1 0 0,0 0 0 0 0,0 1 0 0 0,-1-1-1 0 0,1 1 1 0 0,0-1 0 0 0,0 1-1 0 0,1-1 1 0 0,22-11-2368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5.442"/>
    </inkml:context>
    <inkml:brush xml:id="br0">
      <inkml:brushProperty name="width" value="0.35" units="cm"/>
      <inkml:brushProperty name="height" value="0.35" units="cm"/>
    </inkml:brush>
  </inkml:definitions>
  <inkml:trace contextRef="#ctx0" brushRef="#br0">0 0 10568 0 0,'0'0'956'0'0,"9"0"-706"0"0,129 4 2045 0 0,-123-4-2430 0 0,0 2-1 0 0,1 0 1 0 0,-1 0-1 0 0,29 10 1 0 0,55 27-1787 0 0,-30-3 386 0 0,-60-32 1398 0 0,0 1 0 0 0,0 1-1 0 0,13 10 1 0 0,9 6-99 0 0,-23-17 247 0 0,-4-3 27 0 0,0 1 0 0 0,-1-1 0 0 0,1 0 0 0 0,-1 1 0 0 0,0 0-1 0 0,0 0 1 0 0,0 0 0 0 0,0 0 0 0 0,0 0 0 0 0,2 5 0 0 0,0 0 60 0 0,-2-4-14 0 0,0 0 1 0 0,-1 1-1 0 0,1-1 0 0 0,1 7 1 0 0,-3-9-51 0 0,-1 0 1 0 0,1 1 0 0 0,-1-1-1 0 0,0 0 1 0 0,0 0 0 0 0,0 1-1 0 0,0-1 1 0 0,0 0 0 0 0,-1 0 0 0 0,1 1-1 0 0,-1-1 1 0 0,-1 3 0 0 0,-8 36 602 0 0,9-33-492 0 0,-1 0 1 0 0,0 0-1 0 0,-1 0 1 0 0,1 0-1 0 0,-2 0 1 0 0,1 0-1 0 0,-7 11 1 0 0,-4-2-10 0 0,9-12-102 0 0,1 1 1 0 0,-1 0-1 0 0,1 0 1 0 0,-4 9-1 0 0,0 3 28 0 0,5-10-22 0 0,0 0 0 0 0,-1 0 0 0 0,-7 10-1 0 0,8-13-14 0 0,-12 17 329 0 0,-22 40 0 0 0,13-19-89 0 0,18-34-269 0 0,1 0 1 0 0,0 1-1 0 0,0-1 0 0 0,1 1 1 0 0,0 0-1 0 0,-3 13 1 0 0,-3 16-448 0 0,2-24 144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5.864"/>
    </inkml:context>
    <inkml:brush xml:id="br0">
      <inkml:brushProperty name="width" value="0.35" units="cm"/>
      <inkml:brushProperty name="height" value="0.35" units="cm"/>
    </inkml:brush>
  </inkml:definitions>
  <inkml:trace contextRef="#ctx0" brushRef="#br0">1001 0 13304 0 0,'0'0'298'0'0,"-4"7"413"0"0,-1-2-662 0 0,1 0-1 0 0,0 0 1 0 0,0 0-1 0 0,0 1 1 0 0,1-1 0 0 0,-1 1-1 0 0,2 0 1 0 0,-1 0-1 0 0,1 0 1 0 0,-4 12 0 0 0,2-2-8 0 0,-1-1 0 0 0,-1 1 0 0 0,-12 21 0 0 0,-4 11-389 0 0,-65 130-1567 0 0,79-163 1724 0 0,-26 41-498 0 0,-13 26-252 0 0,-59 106-240 0 0,99-176 1202 0 0,-17 29 29 0 0,-31 73 1 0 0,44-89 19 0 0,-24 37 0 0 0,-5 8 54 0 0,-5 25 156 0 0,-75 164 835 0 0,91-195-956 0 0,15-35-83 0 0,-21 63 1 0 0,22-48-45 0 0,-2 0 0 0 0,-3-1 0 0 0,-44 81 0 0 0,20-36-32 0 0,28-56 0 0 0,8-16-103 0 0,0 0 0 0 0,-5 28 1 0 0,3-22-107 0 0,1-7-1618 0 0,7-13 1566 0 0,-1 1 0 0 0,1-1 0 0 0,0 0 0 0 0,0 1 0 0 0,0 1 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6.207"/>
    </inkml:context>
    <inkml:brush xml:id="br0">
      <inkml:brushProperty name="width" value="0.35" units="cm"/>
      <inkml:brushProperty name="height" value="0.35" units="cm"/>
    </inkml:brush>
  </inkml:definitions>
  <inkml:trace contextRef="#ctx0" brushRef="#br0">67 0 10624 0 0,'0'2'520'0'0,"-1"1"-477"0"0,0-1 1 0 0,0 1 0 0 0,-1-1 0 0 0,1 0 0 0 0,-1 1 0 0 0,1-1-1 0 0,-3 2 1 0 0,2-2-19 0 0,1 0 0 0 0,-1 0 0 0 0,1-1-1 0 0,0 1 1 0 0,-1 0 0 0 0,1 1 0 0 0,0-1 0 0 0,0 0-1 0 0,0 0 1 0 0,1 0 0 0 0,-2 4 0 0 0,1 1-25 0 0,1 0 0 0 0,-2 0 0 0 0,1-1 0 0 0,-1 1 0 0 0,0 0 0 0 0,-5 10 0 0 0,3-7 0 0 0,1 0 0 0 0,0 0 0 0 0,1 0 0 0 0,0 0 0 0 0,0 1 0 0 0,1-1 0 0 0,1 16 0 0 0,-4 26 0 0 0,3-42 0 0 0,0 1 0 0 0,1 0 0 0 0,0 0 0 0 0,0-1 0 0 0,1 1 0 0 0,4 18 0 0 0,-1 9 0 0 0,-4-30 0 0 0,0-1 0 0 0,1 0 0 0 0,0 0 0 0 0,4 14 0 0 0,2-1 0 0 0,-4-12 0 0 0,0-1 0 0 0,-1 1 0 0 0,0-1 0 0 0,2 16 0 0 0,-3-17 6 0 0,0 0 0 0 0,0 0 0 0 0,0 0 0 0 0,1 0 0 0 0,0-1 0 0 0,0 1 0 0 0,6 9 0 0 0,1 0 34 0 0,16 20 0 0 0,-21-31 0 0 0,0 0 1 0 0,1 1 0 0 0,0-1-1 0 0,-1-1 1 0 0,1 1 0 0 0,1-1-1 0 0,-1 0 1 0 0,1 0 0 0 0,-1 0-1 0 0,1-1 1 0 0,0 0 0 0 0,-1 0-1 0 0,1 0 1 0 0,12 1 0 0 0,9 0 215 0 0,0-1 0 0 0,30-1 0 0 0,-46-1-220 0 0,153-7 453 0 0,-136 6-464 0 0,-3-2-1062 0 0,0 0 1 0 0,0-2 0 0 0,36-11-1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8.466"/>
    </inkml:context>
    <inkml:brush xml:id="br0">
      <inkml:brushProperty name="width" value="0.35" units="cm"/>
      <inkml:brushProperty name="height" value="0.35" units="cm"/>
    </inkml:brush>
  </inkml:definitions>
  <inkml:trace contextRef="#ctx0" brushRef="#br0">1 316 2304 0 0,'33'-3'4369'0'0,"-13"11"-1977"0"0,-15-6-2231 0 0,0 1 0 0 0,-1-1 1 0 0,0 1-1 0 0,5 4 0 0 0,11 6-2 0 0,7 2-66 0 0,-19-9-79 0 0,1-2 0 0 0,-1 1 1 0 0,1-1-1 0 0,13 4 0 0 0,-9-4 102 0 0,0 0 0 0 0,1-1 0 0 0,-1-1 0 0 0,24 2 0 0 0,6-4 439 0 0,115-3 1012 0 0,-108 1-1391 0 0,0 2 0 0 0,0 3 0 0 0,49 8 0 0 0,-15 6-176 0 0,-39-11 9 0 0,163 18 128 0 0,-187-24-114 0 0,36-2-1 0 0,-17-1-13 0 0,-1 0-9 0 0,0-2 0 0 0,70-17 0 0 0,-54 9-3 0 0,25-7 16 0 0,-19 4 26 0 0,0 2 0 0 0,83-7 1 0 0,-107 18-44 0 0,19-3 22 0 0,56-21 348 0 0,-66 15-74 0 0,-22 5-133 0 0,41-19 0 0 0,-25 8-72 0 0,65-28 100 0 0,-80 36-151 0 0,27-7 1 0 0,-31 11-30 0 0,-19 5 34 0 0,1 0 0 0 0,0 1 1 0 0,0-1-1 0 0,0 1 0 0 0,0 0 1 0 0,0 0-1 0 0,0 0 1 0 0,0 0-1 0 0,0 0 0 0 0,0 1 1 0 0,0-1-1 0 0,-1 1 1 0 0,1 0-1 0 0,0 0 0 0 0,0 0 1 0 0,0 0-1 0 0,-1 0 1 0 0,1 0-1 0 0,3 3 0 0 0,17 7 275 0 0,-11-5 286 0 0,24 15 0 0 0,-26-14-461 0 0,-1-1-1 0 0,1-1 1 0 0,1 0-1 0 0,-1 0 1 0 0,16 4-1 0 0,154 46 5 0 0,-160-50-139 0 0,-1 0 0 0 0,1-2 0 0 0,0 0 0 0 0,0-1 0 0 0,0-2 0 0 0,0 0 0 0 0,0 0 0 0 0,24-5 0 0 0,-24-1 7 0 0,-17 4-5 0 0,-2 1-5 0 0,1 0-1 0 0,-1 0 1 0 0,1 0-1 0 0,-1 0 1 0 0,1 0-1 0 0,-1 0 1 0 0,0 0-1 0 0,1-1 1 0 0,-1 1-1 0 0,0 0 1 0 0,0-1-1 0 0,0 1 0 0 0,0-1 1 0 0,0 1-1 0 0,-1-1 1 0 0,1 1-1 0 0,0-1 1 0 0,-1 0-1 0 0,1 1 1 0 0,-1-1-1 0 0,1 0 1 0 0,-1-2-1 0 0,1-6 19 0 0,0 0-1 0 0,-1-19 1 0 0,-1 14-15 0 0,0-7-6 0 0,-1 0 0 0 0,-9-41 0 0 0,9 56-14 0 0,0 1 0 0 0,0-1 0 0 0,-1 1 0 0 0,1-1 0 0 0,-2 1-1 0 0,1 0 1 0 0,-1 0 0 0 0,0 0 0 0 0,0 1 0 0 0,-6-7-1 0 0,7 9 6 0 0,0 0 0 0 0,0 0 0 0 0,-1 0 0 0 0,1 0 0 0 0,-1 1-1 0 0,1 0 1 0 0,-1-1 0 0 0,0 2 0 0 0,0-1 0 0 0,0 0 0 0 0,0 1-1 0 0,-1-1 1 0 0,1 1 0 0 0,0 0 0 0 0,0 1 0 0 0,-7-1-1 0 0,-17 2 141 0 0,-37 7-1 0 0,37-4 28 0 0,-37 0-1 0 0,64-3-165 0 0,-1-1-1 0 0,1 0 0 0 0,-1 0 0 0 0,1 0 1 0 0,-1 0-1 0 0,1-1 0 0 0,-1 1 0 0 0,1 0 0 0 0,-1-1 1 0 0,1 1-1 0 0,0-1 0 0 0,-1 1 0 0 0,-1-2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6.848"/>
    </inkml:context>
    <inkml:brush xml:id="br0">
      <inkml:brushProperty name="width" value="0.35" units="cm"/>
      <inkml:brushProperty name="height" value="0.35" units="cm"/>
    </inkml:brush>
  </inkml:definitions>
  <inkml:trace contextRef="#ctx0" brushRef="#br0">6 1 2304 0 0,'-1'2'101'0'0,"-1"10"-74"0"0,1 0 0 0 0,0 0 0 0 0,0-1 0 0 0,2 19-1 0 0,-1-5 227 0 0,6 61 4531 0 0,-3-44-2710 0 0,11 95-475 0 0,-8-72-1283 0 0,1 18-161 0 0,-7-70-209 0 0,0 6-56 0 0,0 1 0 0 0,-5 26 0 0 0,2-32 7 0 0,1 0 0 0 0,0 0 0 0 0,1 15 0 0 0,1-17-149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7.191"/>
    </inkml:context>
    <inkml:brush xml:id="br0">
      <inkml:brushProperty name="width" value="0.35" units="cm"/>
      <inkml:brushProperty name="height" value="0.35" units="cm"/>
    </inkml:brush>
  </inkml:definitions>
  <inkml:trace contextRef="#ctx0" brushRef="#br0">1 1 2760 0 0,'1'1'6474'0'0,"17"13"-4265"0"0,26 14 0 0 0,-21-13-1704 0 0,3-1-396 0 0,0-1 0 0 0,49 17 1 0 0,-32-15-67 0 0,54 19-161 0 0,-22-9-31 0 0,86 25-1023 0 0,-76-25 623 0 0,-51-16 330 0 0,33 14 0 0 0,-29-1-819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7.582"/>
    </inkml:context>
    <inkml:brush xml:id="br0">
      <inkml:brushProperty name="width" value="0.35" units="cm"/>
      <inkml:brushProperty name="height" value="0.35" units="cm"/>
    </inkml:brush>
  </inkml:definitions>
  <inkml:trace contextRef="#ctx0" brushRef="#br0">7 1 9040 0 0,'0'0'816'0'0,"-1"1"-672"0"0,1 0-129 0 0,-1 0 0 0 0,0 0 1 0 0,1 0-1 0 0,-1 1 1 0 0,1-1-1 0 0,-1 0 0 0 0,1 0 1 0 0,-1 1-1 0 0,1-1 1 0 0,0 0-1 0 0,0 0 0 0 0,0 1 1 0 0,0-1-1 0 0,0 0 1 0 0,0 1-1 0 0,0-1 0 0 0,0 0 1 0 0,1 2-1 0 0,-1 3 235 0 0,1-2-73 0 0,-1 0-1 0 0,1 1 1 0 0,0-1 0 0 0,0 0-1 0 0,0 0 1 0 0,1 0-1 0 0,-1 0 1 0 0,1 0-1 0 0,0-1 1 0 0,4 6-1 0 0,28 36 527 0 0,-24-33-524 0 0,215 251 603 0 0,-48-58-766 0 0,83 87-508 0 0,-94-109-417 0 0,-51-54 619 0 0,16 13 60 0 0,224 248-101 0 0,-311-336 427 0 0,48 75 0 0 0,-63-88-133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7.957"/>
    </inkml:context>
    <inkml:brush xml:id="br0">
      <inkml:brushProperty name="width" value="0.35" units="cm"/>
      <inkml:brushProperty name="height" value="0.35" units="cm"/>
    </inkml:brush>
  </inkml:definitions>
  <inkml:trace contextRef="#ctx0" brushRef="#br0">25 25 10136 0 0,'-24'-24'5185'0'0,"25"24"-5110"0"0,3 0-55 0 0,-1 1-1 0 0,1-1 1 0 0,0 1 0 0 0,0 0 0 0 0,-1 1 0 0 0,1-1 0 0 0,-1 0 0 0 0,1 1 0 0 0,-1 0 0 0 0,6 4 0 0 0,35 28 169 0 0,-30-22-169 0 0,36 30-106 0 0,61 69 1 0 0,-23-16-213 0 0,43 49-89 0 0,95 122 261 0 0,-75-65 27 0 0,-56-72 60 0 0,232 319 100 0 0,-281-383-58 0 0,125 146-141 0 0,15-13-117 0 0,-13-15 117 0 0,54 56-3 0 0,-157-168 198 0 0,8 8 14 0 0,-56-58-89 0 0,-13-13-68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8.332"/>
    </inkml:context>
    <inkml:brush xml:id="br0">
      <inkml:brushProperty name="width" value="0.35" units="cm"/>
      <inkml:brushProperty name="height" value="0.35" units="cm"/>
    </inkml:brush>
  </inkml:definitions>
  <inkml:trace contextRef="#ctx0" brushRef="#br0">0 1 15984 0 0,'1'1'1597'0'0,"13"18"-1428"0"0,0 0 1 0 0,25 25 0 0 0,-27-31-21 0 0,0-1-97 0 0,1-1-1 0 0,21 16 0 0 0,1 0-29 0 0,82 63-22 0 0,-100-77 0 0 0,-4-5-17 0 0,21 12 0 0 0,5 2-23 0 0,-15-5-6 0 0,11 8-7 0 0,1-2 1 0 0,52 25-1 0 0,-60-35-150 0 0,0-2 1 0 0,1-1 0 0 0,1-1-1 0 0,53 9 1 0 0,-66-18-1241 0 0,-3-4-55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08.765"/>
    </inkml:context>
    <inkml:brush xml:id="br0">
      <inkml:brushProperty name="width" value="0.35" units="cm"/>
      <inkml:brushProperty name="height" value="0.35" units="cm"/>
    </inkml:brush>
  </inkml:definitions>
  <inkml:trace contextRef="#ctx0" brushRef="#br0">244 54 3224 0 0,'-25'-53'10921'0'0,"19"63"-10563"0"0,0-1 0 0 0,1 1 0 0 0,1 1-1 0 0,0-1 1 0 0,0 1 0 0 0,1 0 0 0 0,-3 15 0 0 0,0-1 41 0 0,-30 148 706 0 0,24-104-999 0 0,-3 29-46 0 0,10-56-157 0 0,-2 0-1 0 0,-14 45 0 0 0,9-40-501 0 0,8-29-526 0 0,-1-1 0 0 0,-8 22 1 0 0,-12 18-1019 0 0,5-7-22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15.544"/>
    </inkml:context>
    <inkml:brush xml:id="br0">
      <inkml:brushProperty name="width" value="0.35" units="cm"/>
      <inkml:brushProperty name="height" value="0.35" units="cm"/>
    </inkml:brush>
  </inkml:definitions>
  <inkml:trace contextRef="#ctx0" brushRef="#br0">1345 370 7856 0 0,'-10'-10'284'0'0,"0"1"0"0"0,-10-15 1 0 0,-2-2-152 0 0,-21-27 2946 0 0,31 37-2536 0 0,0 1 0 0 0,-1 0 1 0 0,-28-25-1 0 0,7 12-465 0 0,18 15-14 0 0,0 1 0 0 0,0 0 0 0 0,-1 1 0 0 0,-19-9 0 0 0,8 7 9 0 0,-1 1 0 0 0,0 2 0 0 0,-1 1 0 0 0,0 2 0 0 0,-53-7 0 0 0,72 13-62 0 0,-1 1 1 0 0,1 1-1 0 0,0 0 0 0 0,0 0 0 0 0,0 1 0 0 0,0 1 1 0 0,0 0-1 0 0,0 0 0 0 0,0 1 0 0 0,1 0 0 0 0,-16 10 1 0 0,-9 6-126 0 0,-58 47 0 0 0,87-62 86 0 0,2-2 23 0 0,-27 20-26 0 0,2 1 0 0 0,-46 49 1 0 0,46-40 27 0 0,-24 28-37 0 0,-72 106 0 0 0,95-117 1 0 0,3 1 0 0 0,-38 96 0 0 0,54-113 28 0 0,1-1 0 0 0,2 1 1 0 0,1 1-1 0 0,-4 67 0 0 0,10 41-43 0 0,3-115 36 0 0,1 0-1 0 0,1-1 1 0 0,10 32-1 0 0,-3-21-18 0 0,2-1 0 0 0,2 0-1 0 0,2-1 1 0 0,21 36 0 0 0,-18-42 37 0 0,1 0 0 0 0,1-2 0 0 0,41 42 0 0 0,-19-29 84 0 0,84 64 0 0 0,-55-53 165 0 0,85 46 0 0 0,-122-80-227 0 0,2-2-1 0 0,0-1 1 0 0,0-2-1 0 0,1-2 1 0 0,42 7-1 0 0,-28-10 212 0 0,0-2-1 0 0,1-2 0 0 0,70-5 1 0 0,-71-4-18 0 0,0-3 0 0 0,-1-2-1 0 0,0-2 1 0 0,-1-2 0 0 0,60-26 0 0 0,-69 23 325 0 0,63-36 1 0 0,-84 40-365 0 0,0-1 0 0 0,-1-1 1 0 0,-1 0-1 0 0,27-28 1 0 0,-33 30-80 0 0,0-1-1 0 0,-1-1 1 0 0,0 0 0 0 0,-1 0 0 0 0,-1-1 0 0 0,-1 0 0 0 0,11-25-1 0 0,-7 6-189 0 0,13-61 0 0 0,-18 56 266 0 0,-2 0 0 0 0,-2-1 1 0 0,-2 1-1 0 0,-5-77 0 0 0,-4 60 318 0 0,-20-80 0 0 0,18 106-371 0 0,0 1 0 0 0,-3 0 0 0 0,0 0 0 0 0,-20-32 0 0 0,-85-120 397 0 0,110 171-494 0 0,0 1 0 0 0,-16-16 0 0 0,12 15 7 0 0,-15-22-1 0 0,21 25-22 0 0,-2 1-1 0 0,1 0 1 0 0,-1 0 0 0 0,0 1-1 0 0,-12-9 1 0 0,8 6 0 0 0,-17-17-1 0 0,-63-58-6 0 0,57 50 67 0 0,-2 1 0 0 0,-1 2-1 0 0,-82-52 1 0 0,112 79-130 0 0,-1 0-1 0 0,-1 0 1 0 0,1 1 0 0 0,0 0-1 0 0,-17-4 1 0 0,-5 0-794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18.447"/>
    </inkml:context>
    <inkml:brush xml:id="br0">
      <inkml:brushProperty name="width" value="0.35" units="cm"/>
      <inkml:brushProperty name="height" value="0.35" units="cm"/>
    </inkml:brush>
  </inkml:definitions>
  <inkml:trace contextRef="#ctx0" brushRef="#br0">734 19 3224 0 0,'-2'-1'26'0'0,"0"0"0"0"0,0-1 0 0 0,0 1 0 0 0,-1 0 0 0 0,1 0 0 0 0,0 0 0 0 0,0 0 0 0 0,-1 1 0 0 0,1-1 0 0 0,0 1 0 0 0,-5-1 0 0 0,7 1-26 0 0,-16-5 242 0 0,14 4-78 0 0,0 0 1 0 0,-43 0 5332 0 0,16 8-3407 0 0,22-4-1828 0 0,-1 0 0 0 0,1 0 0 0 0,0 1 1 0 0,-11 7-1 0 0,-19 12-191 0 0,18-12-307 0 0,-23 18 1 0 0,-117 93-874 0 0,77-59 847 0 0,27-21 993 0 0,-56 54 1 0 0,105-90-682 0 0,0 1-1 0 0,1 0 1 0 0,0 0-1 0 0,0 0 1 0 0,0 1-1 0 0,1 0 1 0 0,0 0 0 0 0,-4 12-1 0 0,6-13-67 0 0,0-1 0 0 0,1 1 0 0 0,0-1 0 0 0,0 1 0 0 0,0-1 0 0 0,0 1 0 0 0,1 0 0 0 0,1-1 0 0 0,-1 1-1 0 0,1 0 1 0 0,2 11 0 0 0,1-5 44 0 0,1 1 0 0 0,0 0 0 0 0,0-1 0 0 0,1 0 0 0 0,1-1 0 0 0,0 1 0 0 0,1-1 0 0 0,14 16 0 0 0,0-5-26 0 0,2 0 0 0 0,51 38 0 0 0,22 2 175 0 0,28 20 18 0 0,-115-75-287 0 0,-6-4-43 0 0,0-1 0 0 0,0 1-1 0 0,0-1 1 0 0,0-1 0 0 0,1 1-1 0 0,-1 0 1 0 0,9 2 0 0 0,0-2-239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19.307"/>
    </inkml:context>
    <inkml:brush xml:id="br0">
      <inkml:brushProperty name="width" value="0.35" units="cm"/>
      <inkml:brushProperty name="height" value="0.35" units="cm"/>
    </inkml:brush>
  </inkml:definitions>
  <inkml:trace contextRef="#ctx0" brushRef="#br0">1 322 13072 0 0,'2'0'1744'0'0,"57"12"-1580"0"0,0-3 1 0 0,0-2-1 0 0,1-3 1 0 0,82-5-1 0 0,460-8-1764 0 0,-470 5 1712 0 0,45 1 106 0 0,96 3 206 0 0,-97-1-215 0 0,81-5-90 0 0,253-3-327 0 0,-340 10 390 0 0,190 0-227 0 0,-213 2-12 0 0,109-4 273 0 0,3-9-82 0 0,-9 1 414 0 0,221-11-518 0 0,-316 15-30 0 0,76-1 0 0 0,24 1-46 0 0,-116 2 28 0 0,96-5-46 0 0,151-14 182 0 0,-275 15-62 0 0,6-2 15 0 0,108-6 166 0 0,48-1 198 0 0,45-3-270 0 0,573-23 8 0 0,-877 41-195 0 0,285-18-60 0 0,59-4 410 0 0,-87 7-345 0 0,57-3-38 0 0,29-3 183 0 0,-263 12 192 0 0,144-8 1055 0 0,-195 18-1843 0 0,-9-1-75 0 0,-1 2 0 0 0,54 7 0 0 0,-38 0 383 0 0,-26-5-60 0 0,-1 1-1 0 0,39 11 1 0 0,-27-6-121 0 0,-27-8 212 0 0,1 1 0 0 0,-1 0 0 0 0,9 4 1 0 0,3 1-408 0 0,-14-5 28 0 0,0 0 1 0 0,0 1 0 0 0,9 4-1 0 0,12 9-760 0 0,-2-3-10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20.303"/>
    </inkml:context>
    <inkml:brush xml:id="br0">
      <inkml:brushProperty name="width" value="0.35" units="cm"/>
      <inkml:brushProperty name="height" value="0.35" units="cm"/>
    </inkml:brush>
  </inkml:definitions>
  <inkml:trace contextRef="#ctx0" brushRef="#br0">724 23 5528 0 0,'-15'-11'600'0'0,"12"9"-307"0"0,0 1 0 0 0,0-1 0 0 0,0 1 1 0 0,0 0-1 0 0,0 0 0 0 0,0 0 0 0 0,0 0 1 0 0,0 1-1 0 0,0-1 0 0 0,0 1 0 0 0,-1 0 0 0 0,-3 0 1 0 0,1 0 341 0 0,-1 1 0 0 0,1 1 1 0 0,-1-1-1 0 0,1 1 0 0 0,-8 3 1 0 0,-6 2-683 0 0,9-3-27 0 0,1 0 0 0 0,-1 0 0 0 0,1 1 0 0 0,-14 9 1 0 0,-3 5 143 0 0,1 1 0 0 0,1 1 1 0 0,1 1-1 0 0,-22 27 1 0 0,-27 32 108 0 0,37-42-182 0 0,-38 37-71 0 0,-67 76 7 0 0,80-89-503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2.069"/>
    </inkml:context>
    <inkml:brush xml:id="br0">
      <inkml:brushProperty name="width" value="0.35" units="cm"/>
      <inkml:brushProperty name="height" value="0.35" units="cm"/>
    </inkml:brush>
  </inkml:definitions>
  <inkml:trace contextRef="#ctx0" brushRef="#br0">0 621 1376 0 0,'1'-2'107'0'0,"6"-7"436"0"0,-1 0 0 0 0,15-14 1 0 0,9-11 626 0 0,-21 23-1010 0 0,0 0 0 0 0,14-11 0 0 0,3-3 101 0 0,43-38 376 0 0,-56 51-548 0 0,0 1-1 0 0,20-14 1 0 0,1-1 9 0 0,-15 12-30 0 0,32-17 0 0 0,-16 10-16 0 0,-20 12-26 0 0,25-9 0 0 0,-4 1-11 0 0,23-9 138 0 0,109-33 0 0 0,-111 45-138 0 0,8-1-16 0 0,-27 4 22 0 0,1 2 1 0 0,42-4 0 0 0,20-5 54 0 0,-24 6 34 0 0,-20 3-1 0 0,32-6 199 0 0,97-4 0 0 0,-141 16-210 0 0,72-2 22 0 0,-73 7-63 0 0,55 11 0 0 0,112 30-45 0 0,-171-29-12 0 0,3 1 0 0 0,-30-12-3 0 0,55 15 70 0 0,-38-9-67 0 0,-20-7 0 0 0,1 1 0 0 0,18 9 0 0 0,-16-6-1 0 0,25 7 1 0 0,-31-12 5 0 0,-1 1 0 0 0,1 0 0 0 0,0 1 0 0 0,-1 0 0 0 0,1 0 0 0 0,-1 0-1 0 0,0 0 1 0 0,0 1 0 0 0,-1 0 0 0 0,10 9 0 0 0,-5-2 64 0 0,0 0 0 0 0,11 18 0 0 0,-19-26-44 0 0,1 0 0 0 0,-1 0 1 0 0,1 0-1 0 0,-1-1 0 0 0,6 4 1 0 0,-6-4-7 0 0,0-1 0 0 0,0 1 0 0 0,0 0 0 0 0,0 0 0 0 0,-1-1 0 0 0,1 1 0 0 0,0 0 1 0 0,-1 1-1 0 0,0-1 0 0 0,1 0 0 0 0,1 5 0 0 0,-2-4 9 0 0,1 0 0 0 0,-1 0 0 0 0,1 0 0 0 0,0 0 0 0 0,0-1 0 0 0,0 1 0 0 0,0 0 0 0 0,0-1 0 0 0,0 0 0 0 0,4 3 0 0 0,-3-2 72 0 0,1 1-1 0 0,-1-1 1 0 0,0 1 0 0 0,5 6 0 0 0,-7-8-57 0 0,1 0 1 0 0,0 0-1 0 0,-1 0 0 0 0,1-1 1 0 0,0 1-1 0 0,4 2 1 0 0,-4-2 244 0 0,7 1 160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9.128"/>
    </inkml:context>
    <inkml:brush xml:id="br0">
      <inkml:brushProperty name="width" value="0.35" units="cm"/>
      <inkml:brushProperty name="height" value="0.35" units="cm"/>
    </inkml:brush>
  </inkml:definitions>
  <inkml:trace contextRef="#ctx0" brushRef="#br0">52 0 2304 0 0,'-45'14'12273'0'0,"44"-13"-12266"0"0,0 0 0 0 0,0 1 1 0 0,1-1-1 0 0,-1 0 0 0 0,0 1 0 0 0,1-1 1 0 0,0 1-1 0 0,-1-1 0 0 0,1 0 0 0 0,0 1 1 0 0,0-1-1 0 0,-1 1 0 0 0,1-1 0 0 0,0 1 1 0 0,1-1-1 0 0,-1 1 0 0 0,0-1 0 0 0,0 1 1 0 0,1-1-1 0 0,-1 0 0 0 0,0 1 0 0 0,1-1 1 0 0,1 3-1 0 0,0 2-14 0 0,6 23-32 0 0,5 52 1 0 0,-11-62 35 0 0,6 148-108 0 0,-6-80 34 0 0,0 6-67 0 0,-1-31 20 0 0,12 82 1 0 0,-6-96 93 0 0,29 145-68 0 0,-23-142 67 0 0,-4-13-34 0 0,1-1-1 0 0,2 1 0 0 0,26 55 1 0 0,-25-69 16 0 0,40 84-265 0 0,39 86-703 0 0,-14-35-265 0 0,-60-117 757 0 0,24 83 0 0 0,-5 45-459 0 0,-11-46 736 0 0,-16-75 538 0 0,-8-33-71 0 0,1 0 1 0 0,0 0-1 0 0,2 0 1 0 0,-1-1-1 0 0,2 1 1 0 0,10 18-1 0 0,-6-16 69 0 0,1-2 0 0 0,0 1 0 0 0,2-2 0 0 0,0 0-1 0 0,0 0 1 0 0,1-1 0 0 0,30 22 0 0 0,111 63-48 0 0,-91-61-627 0 0,-1 3 1 0 0,76 66-1 0 0,-131-99 342 0 0,3 1-33 0 0,-1 0 0 0 0,0 1 1 0 0,-1 0-1 0 0,15 21 1 0 0,8 23 543 0 0,41 92 1 0 0,-8-10 680 0 0,-21-45-763 0 0,43 82-176 0 0,-81-163-171 0 0,-2 1-1 0 0,1 0 1 0 0,-1 0 0 0 0,-1 0 0 0 0,0 0 0 0 0,0 0 0 0 0,-1 1 0 0 0,-1-1 0 0 0,0 1 0 0 0,-1 19 0 0 0,-1-24-255 0 0,1 0 0 0 0,-1-1 0 0 0,-1 1-1 0 0,1-1 1 0 0,-1 1 0 0 0,0-1 0 0 0,-1 0 0 0 0,0 0-1 0 0,1 0 1 0 0,-2 0 0 0 0,1 0 0 0 0,-1-1 0 0 0,0 0-1 0 0,0 1 1 0 0,0-1 0 0 0,-1-1 0 0 0,0 1 0 0 0,0-1 0 0 0,-11 8-1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20.632"/>
    </inkml:context>
    <inkml:brush xml:id="br0">
      <inkml:brushProperty name="width" value="0.35" units="cm"/>
      <inkml:brushProperty name="height" value="0.35" units="cm"/>
    </inkml:brush>
  </inkml:definitions>
  <inkml:trace contextRef="#ctx0" brushRef="#br0">8 1 6448 0 0,'0'1'498'0'0,"-1"1"-290"0"0,0 0-1 0 0,0 0 1 0 0,0 0-1 0 0,0 0 1 0 0,1 0-1 0 0,-1 0 1 0 0,1 0-1 0 0,-1 0 1 0 0,1 0-1 0 0,0 0 1 0 0,0 0-1 0 0,0 0 1 0 0,0 0-1 0 0,0 0 0 0 0,0 0 1 0 0,0 0-1 0 0,1 0 1 0 0,-1 0-1 0 0,2 4 1 0 0,1 0 93 0 0,0 0 1 0 0,0 0 0 0 0,1-1-1 0 0,6 9 1 0 0,-2-4-284 0 0,1 2 52 0 0,1 0 0 0 0,19 17 0 0 0,-12-12-62 0 0,13 10-265 0 0,0-1 0 0 0,44 27 0 0 0,-13-19 140 0 0,-14-9 53 0 0,-12-5 51 0 0,3 2-39 0 0,41 31-1 0 0,-59-39 83 0 0,7 5-860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22.444"/>
    </inkml:context>
    <inkml:brush xml:id="br0">
      <inkml:brushProperty name="width" value="0.35" units="cm"/>
      <inkml:brushProperty name="height" value="0.35" units="cm"/>
    </inkml:brush>
  </inkml:definitions>
  <inkml:trace contextRef="#ctx0" brushRef="#br0">1 1 8288 0 0,'0'0'638'0'0,"0"2"-414"0"0,0 0-253 0 0,-1 10 685 0 0,2 1 1 0 0,0 0-1 0 0,0-1 1 0 0,5 19 0 0 0,19 77 596 0 0,-7 4-2185 0 0,-14-71 509 0 0,1 1-56 0 0,-3 43 0 0 0,-5 66 687 0 0,0-2 237 0 0,2-117-418 0 0,0-19-7 0 0,1-1-1 0 0,1 19 0 0 0,3 4 24 0 0,-3-24-66 0 0,0-1 0 0 0,0 1 1 0 0,1-1-1 0 0,0 1 0 0 0,1-1 0 0 0,0 0 0 0 0,1 0 0 0 0,5 11 1 0 0,-4-13-26 0 0,0-1-1 0 0,1 0 1 0 0,-1-1 0 0 0,1 0 0 0 0,1 0 0 0 0,-1 0 0 0 0,1 0 0 0 0,0-1 0 0 0,0 0 0 0 0,0-1-1 0 0,17 8 1 0 0,-13-7 183 0 0,0-1 0 0 0,1-1 0 0 0,18 4 0 0 0,-13-3 24 0 0,53 9 433 0 0,-27-7-239 0 0,66 9 448 0 0,-18-4-916 0 0,-46-5 169 0 0,1-3 1 0 0,51-3-1 0 0,-40 0 39 0 0,118-7 314 0 0,8-1 330 0 0,73 28 57 0 0,-76-2-887 0 0,-7-11-164 0 0,-76-6 466 0 0,102-13 0 0 0,-103 8 131 0 0,126 9-1 0 0,-115-1-239 0 0,2 1-24 0 0,82 1-58 0 0,81 5-30 0 0,-87 5-49 0 0,-65-5 62 0 0,302 12 551 0 0,-321-21-519 0 0,51 0-322 0 0,110-1 606 0 0,-255-1-322 0 0,99 8 5 0 0,-40-2 0 0 0,138 23-29 0 0,-25-3-238 0 0,-72-12 190 0 0,28 2 289 0 0,-44-9-158 0 0,101 5-11 0 0,300-12 240 0 0,285-20 18 0 0,-671 16-165 0 0,126-21 0 0 0,-123 10-11 0 0,63-13-64 0 0,119-29 249 0 0,-41 36-310 0 0,-189 18 0 0 0,136-3 0 0 0,-103 4 0 0 0,570-39 160 0 0,-222-17 568 0 0,-423 55-712 0 0,200-22 223 0 0,253-5-43 0 0,-304 13-464 0 0,-110 10 307 0 0,74-19 184 0 0,-38 7-156 0 0,-57 12-71 0 0,297-37-136 0 0,-271 39 137 0 0,39-1 21 0 0,220 20-13 0 0,-115-2-309 0 0,54-18 646 0 0,-131 0-550 0 0,-101 5 144 0 0,151-1 245 0 0,54-3-69 0 0,-136 2-71 0 0,204 2-145 0 0,-145 2 64 0 0,85-22 88 0 0,-90 4-24 0 0,35-6-49 0 0,-1-1 41 0 0,-77 13 70 0 0,35-3-91 0 0,483 13-523 0 0,-357-7 36 0 0,-141 0 526 0 0,-6-3 286 0 0,-36 3-18 0 0,99-5-127 0 0,148-13-260 0 0,-257 18-151 0 0,139-10-158 0 0,-31 10 48 0 0,178-14 154 0 0,-95 3 730 0 0,-177 14-546 0 0,38-2 8 0 0,123-9 0 0 0,-90 1-151 0 0,48-5-59 0 0,-6 3 140 0 0,-114 11 69 0 0,-15 4 1 0 0,78 7 0 0 0,-43 1 0 0 0,80 3-17 0 0,-67-2-10 0 0,151-9-1 0 0,55-28 28 0 0,-218 25 22 0 0,-20 2 10 0 0,64 0-19 0 0,-30 2-16 0 0,9-3 57 0 0,39 0 32 0 0,-109 2-14 0 0,43-5-510 0 0,-104 7 242 0 0,-1-1 0 0 0,0 1 1 0 0,0-1-1 0 0,0 0 0 0 0,0 0 0 0 0,0 0 1 0 0,0 0-1 0 0,0-1 0 0 0,0 1 1 0 0,-1 0-1 0 0,1-1 0 0 0,0 1 1 0 0,-1-1-1 0 0,1 0 0 0 0,-1 1 0 0 0,1-1 1 0 0,-1 0-1 0 0,2-3 0 0 0,6-17-1210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23.582"/>
    </inkml:context>
    <inkml:brush xml:id="br0">
      <inkml:brushProperty name="width" value="0.35" units="cm"/>
      <inkml:brushProperty name="height" value="0.35" units="cm"/>
    </inkml:brush>
  </inkml:definitions>
  <inkml:trace contextRef="#ctx0" brushRef="#br0">48 2 8752 0 0,'-2'0'398'0'0,"-1"0"-220"0"0,2-1-150 0 0,0 1-1 0 0,-1 0 1 0 0,1 0 0 0 0,0-1-1 0 0,-1 1 1 0 0,1 0 0 0 0,0 0-1 0 0,0 1 1 0 0,-1-1-1 0 0,-26 26 3477 0 0,28-24-3313 0 0,-1-1 1 0 0,1 1-1 0 0,0-1 0 0 0,0 1 1 0 0,0-1-1 0 0,0 3 1 0 0,0 6-266 0 0,1 1 0 0 0,3 16 0 0 0,-1-8 344 0 0,6 88-366 0 0,-7-86 96 0 0,1 25 0 0 0,0 14 0 0 0,4 19 0 0 0,-5-38 0 0 0,10 47 0 0 0,-10-77 0 0 0,-1 0 0 0 0,0 1 0 0 0,-1 13 0 0 0,0-11 0 0 0,3 26 0 0 0,7 59 143 0 0,-5 174 1 0 0,-5-88 46 0 0,1-113-179 0 0,7 112-11 0 0,6 18 74 0 0,-3-51-47 0 0,-1 84 0 0 0,-10-145-46 0 0,0 13-53 0 0,-8 36-159 0 0,-6 92-55 0 0,-2 60-274 0 0,16-247 518 0 0,2-1 1 0 0,9 51 0 0 0,-7-62 66 0 0,12 52-95 0 0,-9-58-66 0 0,-2-1 0 0 0,2 40-1 0 0,6 97-81 0 0,-1 34 238 0 0,-13-115 853 0 0,-14 90 0 0 0,13-157-840 0 0,2 1 0 0 0,0 0 1 0 0,3 20-1 0 0,-1-17-1 0 0,-1 27 1 0 0,-1-25-104 0 0,2 20 0 0 0,-1-21-46 0 0,0 28 0 0 0,-2-25 28 0 0,2-1 0 0 0,1 0 1 0 0,7 32-1 0 0,-6-34 38 0 0,9 26 123 0 0,-8-33 8 0 0,0 0-1 0 0,1 15 1 0 0,0-10 92 0 0,-4-14-159 0 0,0 0-1 0 0,0-1 1 0 0,-1 1 0 0 0,1 0-1 0 0,-1 0 1 0 0,1-1 0 0 0,-1 1-1 0 0,0 0 1 0 0,0 0 0 0 0,-1 0-1 0 0,1 0 1 0 0,0-1 0 0 0,-2 6-1 0 0,-2 11 135 0 0,-4 13 20 0 0,0-11-159 0 0,4-10-90 0 0,0 0 1 0 0,-1 0-1 0 0,-8 13 0 0 0,9-15 202 0 0,4-7-101 0 0,-1 0 1 0 0,1 0-1 0 0,-1 0 1 0 0,0-1 0 0 0,1 1-1 0 0,-1 0 1 0 0,0 0-1 0 0,0-1 1 0 0,0 1 0 0 0,-1-1-1 0 0,1 1 1 0 0,-2 1 0 0 0,1 1 55 0 0,-1 1 1 0 0,1 0 0 0 0,0-1-1 0 0,0 1 1 0 0,0 0 0 0 0,1 0 0 0 0,-1 0-1 0 0,1 0 1 0 0,1 0 0 0 0,-1 1-1 0 0,1 6 1 0 0,-4 18 224 0 0,6-16-210 0 0,-2-13-90 0 0,1 0 1 0 0,-1 0 0 0 0,0 0 0 0 0,1 0 0 0 0,-1 0 0 0 0,0 0 0 0 0,0 0 0 0 0,0 1-1 0 0,0-1 1 0 0,0 0 0 0 0,0 0 0 0 0,0 0 0 0 0,0 0 0 0 0,-1 0 0 0 0,0 2 0 0 0,-1-1-1 0 0,1-1 1 0 0,1 0 0 0 0,-1-1-1 0 0,1 1 1 0 0,-1 0 0 0 0,1-1 0 0 0,-1 1 0 0 0,1 0-1 0 0,0 0 1 0 0,-1 0 0 0 0,1-1 0 0 0,0 1 0 0 0,-1 0 0 0 0,1 0-1 0 0,0 0 1 0 0,0 0 0 0 0,0 0 0 0 0,0-1 0 0 0,0 3-1 0 0,-15 52 834 0 0,15-53-767 0 0,0-1 1 0 0,-1 0 0 0 0,1 1-1 0 0,0-1 1 0 0,0 0 0 0 0,0 1-1 0 0,0-1 1 0 0,1 0 0 0 0,-1 1-1 0 0,0-1 1 0 0,1 0 0 0 0,-1 1-1 0 0,1-1 1 0 0,0 1-1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32.885"/>
    </inkml:context>
    <inkml:brush xml:id="br0">
      <inkml:brushProperty name="width" value="0.35" units="cm"/>
      <inkml:brushProperty name="height" value="0.35" units="cm"/>
    </inkml:brush>
  </inkml:definitions>
  <inkml:trace contextRef="#ctx0" brushRef="#br0">1120 127 4144 0 0,'-7'-6'52'0'0,"-1"-1"0"0"0,0 2 0 0 0,0-1 0 0 0,0 1 0 0 0,0 1-1 0 0,-1-1 1 0 0,-11-3 0 0 0,3 3 625 0 0,0 0-1 0 0,0 2 1 0 0,-19-3-1 0 0,25 5-341 0 0,-1 1 0 0 0,1 0 1 0 0,0 0-1 0 0,0 2 0 0 0,-1-1 0 0 0,-18 6 0 0 0,-66 26 371 0 0,55-17-473 0 0,-21 7 497 0 0,-93 47-1 0 0,128-53-667 0 0,1 0 1 0 0,-32 28-1 0 0,-43 48 16 0 0,67-61-52 0 0,1 3 0 0 0,2 0 0 0 0,2 2 0 0 0,1 1 0 0 0,1 2 0 0 0,-25 52 0 0 0,40-63-39 0 0,2 0 0 0 0,1 1 1 0 0,1-1-1 0 0,2 1 1 0 0,0 1-1 0 0,-1 49 1 0 0,6-61 22 0 0,1 1 1 0 0,1 0 0 0 0,1 0-1 0 0,0-1 1 0 0,1 1 0 0 0,9 28-1 0 0,-3-22 2 0 0,0-1-1 0 0,2 1 0 0 0,1-2 1 0 0,1 1-1 0 0,1-2 0 0 0,1 0 1 0 0,1 0-1 0 0,1-2 0 0 0,1 0 1 0 0,0-1-1 0 0,2 0 0 0 0,1-2 1 0 0,0-1-1 0 0,1 0 0 0 0,29 16 1 0 0,-4-8 16 0 0,2-2 0 0 0,0-2 0 0 0,2-3 0 0 0,0-1 0 0 0,78 13 0 0 0,-102-26 80 0 0,1-1 0 0 0,39-1 0 0 0,56-8 353 0 0,-86 4-337 0 0,26-5 180 0 0,1-3 0 0 0,107-31 0 0 0,-100 17-173 0 0,110-53 0 0 0,-138 58-118 0 0,57-36 327 0 0,-21 11 24 0 0,-30 19-225 0 0,76-53 0 0 0,-101 61-115 0 0,-1-2-1 0 0,-1-1 0 0 0,0 0 0 0 0,32-42 0 0 0,-35 37 111 0 0,-1 0-1 0 0,-1-2 0 0 0,21-45 0 0 0,-29 53-56 0 0,0-3 26 0 0,0 0 0 0 0,-1 0 0 0 0,5-23-1 0 0,-4 0 152 0 0,-2 0-1 0 0,3-71 0 0 0,-11 90-206 0 0,-1-1 0 0 0,-2 1 0 0 0,0-1 0 0 0,-2 1 0 0 0,-1 1 0 0 0,-1-1 0 0 0,-16-36 0 0 0,17 47-39 0 0,0 1 0 0 0,-2 0-1 0 0,1 1 1 0 0,-1 0 0 0 0,-1 1-1 0 0,0 0 1 0 0,-24-22-1 0 0,16 20 9 0 0,0 0 0 0 0,0 2 0 0 0,-1 0 0 0 0,-39-18-1 0 0,-43-10 21 0 0,-16-8-12 0 0,87 35-24 0 0,-1 2 0 0 0,-1 1 0 0 0,-32-6 0 0 0,-56-3 0 0 0,73 20-2707 0 0,16 1-973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34.134"/>
    </inkml:context>
    <inkml:brush xml:id="br0">
      <inkml:brushProperty name="width" value="0.35" units="cm"/>
      <inkml:brushProperty name="height" value="0.35" units="cm"/>
    </inkml:brush>
  </inkml:definitions>
  <inkml:trace contextRef="#ctx0" brushRef="#br0">1425 85 4608 0 0,'-1'0'208'0'0,"-2"0"-195"0"0,1-1 1 0 0,-1 0-1 0 0,1 0 0 0 0,-1-1 1 0 0,1 1-1 0 0,0 0 1 0 0,0-1-1 0 0,-1 1 0 0 0,1-1 1 0 0,0 0-1 0 0,0 0 1 0 0,1 0-1 0 0,-1 0 0 0 0,-1-2 1 0 0,-18-15 1117 0 0,13 13-598 0 0,0 1 0 0 0,-1 0 0 0 0,0 1 0 0 0,0 0 0 0 0,0 0 0 0 0,0 1 0 0 0,-1 0 0 0 0,1 1 0 0 0,-20-3 0 0 0,-21 4-282 0 0,-1 3-1 0 0,1 2 0 0 0,-67 14 1 0 0,43-3-251 0 0,-121 43 0 0 0,177-50 0 0 0,0 0 0 0 0,0 1 0 0 0,-26 19 0 0 0,7-5 0 0 0,-2 2 23 0 0,2 2 1 0 0,0 1-1 0 0,2 1 0 0 0,-42 47 1 0 0,33-34 24 0 0,-12 13 3 0 0,26-22-51 0 0,2 2 0 0 0,1 1 0 0 0,2 1 0 0 0,1 1 0 0 0,2 1 0 0 0,-29 74 0 0 0,36-69 85 0 0,-16 77 0 0 0,27-101-68 0 0,1 0 1 0 0,2 0-1 0 0,0 0 1 0 0,1 0 0 0 0,0 0-1 0 0,6 30 1 0 0,-3-34 57 0 0,1 1-1 0 0,1-1 1 0 0,0 0 0 0 0,13 26 0 0 0,-13-34-27 0 0,-1 0 1 0 0,1-1 0 0 0,1 1-1 0 0,0-1 1 0 0,0 0 0 0 0,0-1 0 0 0,0 1-1 0 0,1-1 1 0 0,0 0 0 0 0,10 5-1 0 0,18 11 44 0 0,0-1 1 0 0,2-2-1 0 0,0-2 0 0 0,1-1 0 0 0,1-1 0 0 0,50 10 1 0 0,-21-12 188 0 0,130 6 0 0 0,71-20 365 0 0,-151-9-506 0 0,214-45 0 0 0,-273 41-46 0 0,-1-2 0 0 0,-1-2 0 0 0,85-41 0 0 0,-123 49-51 0 0,-1 0 1 0 0,-1-2 0 0 0,0 0 0 0 0,-1 0 0 0 0,0-2 0 0 0,27-29 0 0 0,-31 30-3 0 0,-2 0 0 0 0,0-1 1 0 0,0 0-1 0 0,-2-1 0 0 0,1 0 0 0 0,-2-1 0 0 0,0 1 0 0 0,8-31 0 0 0,3-42 465 0 0,-16 75-427 0 0,-1 1 1 0 0,-1 0 0 0 0,0-1-1 0 0,-1 1 1 0 0,-2-16 0 0 0,-23-85 342 0 0,20 92-289 0 0,-1 1 0 0 0,-1 0 0 0 0,-14-26 0 0 0,4 15 53 0 0,-23-42 111 0 0,-82-111-1 0 0,64 111-132 0 0,30 36-186 0 0,22 26-111 0 0,-1 0 0 0 0,-1 0 1 0 0,-14-13-1 0 0,-12-6-1249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39.218"/>
    </inkml:context>
    <inkml:brush xml:id="br0">
      <inkml:brushProperty name="width" value="0.35" units="cm"/>
      <inkml:brushProperty name="height" value="0.35" units="cm"/>
    </inkml:brush>
  </inkml:definitions>
  <inkml:trace contextRef="#ctx0" brushRef="#br0">719 5 5984 0 0,'-31'-2'537'0'0,"22"0"-423"0"0,0 2 0 0 0,0-1 0 0 0,0 1 1 0 0,-11 2-1 0 0,0 0 388 0 0,14-1-283 0 0,-1 0 1 0 0,0 0-1 0 0,1 0 0 0 0,-12 4 0 0 0,-12 9 257 0 0,1 0-1 0 0,1 2 1 0 0,0 1 0 0 0,1 2-1 0 0,-25 21 1 0 0,-58 48-220 0 0,91-72-256 0 0,-78 67 0 0 0,53-41 0 0 0,15-16 0 0 0,-28 34 0 0 0,41-44 0 0 0,14-10-527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39.546"/>
    </inkml:context>
    <inkml:brush xml:id="br0">
      <inkml:brushProperty name="width" value="0.35" units="cm"/>
      <inkml:brushProperty name="height" value="0.35" units="cm"/>
    </inkml:brush>
  </inkml:definitions>
  <inkml:trace contextRef="#ctx0" brushRef="#br0">1 0 6912 0 0,'0'0'528'0'0,"1"2"-342"0"0,17 21 1297 0 0,26 45 0 0 0,15 21 106 0 0,-2-25-1496 0 0,-39-45-226 0 0,0 0 0 0 0,-2 1 0 0 0,26 41 0 0 0,-12-12-962 0 0,-26-44 744 0 0,0 1 0 0 0,0-1 0 0 0,1 0 0 0 0,0-1 0 0 0,0 1 0 0 0,7 5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39.952"/>
    </inkml:context>
    <inkml:brush xml:id="br0">
      <inkml:brushProperty name="width" value="0.35" units="cm"/>
      <inkml:brushProperty name="height" value="0.35" units="cm"/>
    </inkml:brush>
  </inkml:definitions>
  <inkml:trace contextRef="#ctx0" brushRef="#br0">88 0 4144 0 0,'-2'1'319'0'0,"1"-1"-287"0"0,0 1 1 0 0,0-1 0 0 0,-1 1 0 0 0,1-1 0 0 0,0 1 0 0 0,0 0 0 0 0,0-1 0 0 0,0 1 0 0 0,0 0-1 0 0,0 0 1 0 0,0 0 0 0 0,-2 2 0 0 0,0 0 369 0 0,2-1-196 0 0,-1 0 0 0 0,1 0 0 0 0,0 0 0 0 0,-1 0 0 0 0,1 0 0 0 0,0 0 0 0 0,-1 3 0 0 0,-4 7 556 0 0,2-5-539 0 0,1 0-1 0 0,0 0 0 0 0,0 0 0 0 0,0 0 0 0 0,1 1 1 0 0,0-1-1 0 0,1 0 0 0 0,-1 16 0 0 0,-1-3-71 0 0,-3 29 101 0 0,1 72 1 0 0,3-55 13 0 0,-2 137-90 0 0,-1 67 92 0 0,4-60-298 0 0,1-115-112 0 0,5 193-213 0 0,3-88 262 0 0,-3 85 309 0 0,-6-260-135 0 0,0-16 21 0 0,1 1 0 0 0,1 12 1 0 0,1-1 151 0 0,-1-13-212 0 0,-1-1 1 0 0,1 1-1 0 0,1-1 1 0 0,2 10-1 0 0,0-8-400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0.917"/>
    </inkml:context>
    <inkml:brush xml:id="br0">
      <inkml:brushProperty name="width" value="0.35" units="cm"/>
      <inkml:brushProperty name="height" value="0.35" units="cm"/>
    </inkml:brush>
  </inkml:definitions>
  <inkml:trace contextRef="#ctx0" brushRef="#br0">0 5057 5064 0 0,'24'-17'572'0'0,"0"-2"0"0"0,-2-1 1 0 0,35-38-1 0 0,-46 46-93 0 0,36-40 699 0 0,36-36-156 0 0,29-39-435 0 0,-7 8-436 0 0,141-132-81 0 0,-125 125 124 0 0,12-11 301 0 0,-83 90-286 0 0,158-143 693 0 0,-21 27-45 0 0,-25 20-34 0 0,-58 55-384 0 0,294-239 812 0 0,39-36-829 0 0,-210 168-345 0 0,134-118-68 0 0,135-110 46 0 0,-199 177-44 0 0,-78 64-11 0 0,89-52-3 0 0,-115 90 59 0 0,418-290 402 0 0,-529 380-483 0 0,53-39-30 0 0,-19 14 55 0 0,15-11 0 0 0,91-60-182 0 0,-158 110 149 0 0,-13 7-1193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1.481"/>
    </inkml:context>
    <inkml:brush xml:id="br0">
      <inkml:brushProperty name="width" value="0.35" units="cm"/>
      <inkml:brushProperty name="height" value="0.35" units="cm"/>
    </inkml:brush>
  </inkml:definitions>
  <inkml:trace contextRef="#ctx0" brushRef="#br0">1 502 6912 0 0,'0'0'622'0'0,"1"-2"-512"0"0,3-3 293 0 0,1 1 0 0 0,-1-1 0 0 0,1 0 0 0 0,1 1 0 0 0,-1 0 0 0 0,0 0 0 0 0,1 1 0 0 0,0 0-1 0 0,8-4 1 0 0,10-3 601 0 0,29-7-1 0 0,-29 9-869 0 0,325-108 316 0 0,-96 47-488 0 0,-11 3-212 0 0,-85 22 193 0 0,-23 8 42 0 0,173-34-60 0 0,-273 63 20 0 0,-15 3 65 0 0,1 1 0 0 0,22-2 1 0 0,-38 5-9 0 0,1-1 0 0 0,0 2 1 0 0,-1-1-1 0 0,1 0 0 0 0,-1 1 1 0 0,1 0-1 0 0,-1 0 0 0 0,1 0 1 0 0,-1 1-1 0 0,0-1 0 0 0,0 1 1 0 0,1 0-1 0 0,-1 0 0 0 0,5 5 1 0 0,-7-6-3 0 0,-1 1 0 0 0,1-1 0 0 0,-1 1 0 0 0,0 0 0 0 0,1-1 0 0 0,-1 1 0 0 0,0 0 0 0 0,0 0 0 0 0,0 0 0 0 0,-1 0 0 0 0,1 0 0 0 0,0 0 0 0 0,-1 0 0 0 0,1 0 0 0 0,-1 0 0 0 0,0 0 0 0 0,0 0 0 0 0,0 0 0 0 0,0 1 0 0 0,0-1 0 0 0,0 0 0 0 0,-1 4 0 0 0,-2 4 0 0 0,1 1 0 0 0,-2-1 0 0 0,-5 13 0 0 0,3-8 0 0 0,-13 28-16 0 0,-2-2 1 0 0,-2 0-1 0 0,-32 43 1 0 0,38-58 13 0 0,-100 131 21 0 0,-25 39 56 0 0,15 6 162 0 0,90-146-240 0 0,-125 228-214 0 0,20 10-350 0 0,111-228 319 0 0,-3-1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09.883"/>
    </inkml:context>
    <inkml:brush xml:id="br0">
      <inkml:brushProperty name="width" value="0.35" units="cm"/>
      <inkml:brushProperty name="height" value="0.35" units="cm"/>
    </inkml:brush>
  </inkml:definitions>
  <inkml:trace contextRef="#ctx0" brushRef="#br0">0 815 3680 0 0,'2'1'6808'0'0,"1"0"-6723"0"0,0 0 1 0 0,0-1-1 0 0,0 1 1 0 0,0-1 0 0 0,0 1-1 0 0,0-1 1 0 0,0 0-1 0 0,0 0 1 0 0,0 0-1 0 0,0-1 1 0 0,0 1 0 0 0,0-1-1 0 0,-1 0 1 0 0,1 0-1 0 0,3-1 1 0 0,13-6-16 0 0,21-12 1 0 0,-21 10-48 0 0,122-56 141 0 0,-61 30-148 0 0,39-14 565 0 0,-81 33-205 0 0,1 2 0 0 0,67-17 0 0 0,-82 27-359 0 0,1 0 1 0 0,0 2-1 0 0,0 1 0 0 0,0 1 0 0 0,42 3 0 0 0,-23 5-5 0 0,0 1 1 0 0,0 3-1 0 0,-1 1 1 0 0,0 2-1 0 0,49 25 1 0 0,39 11-13 0 0,-72-29 0 0 0,0-2 0 0 0,100 17 0 0 0,-100-30-2 0 0,-16-3 20 0 0,215 10 194 0 0,-173-15-61 0 0,142-21 0 0 0,-6-25-71 0 0,-150 32-82 0 0,289-71 946 0 0,-219 49-732 0 0,-41 9-356 0 0,-11 2 170 0 0,117-52 0 0 0,-155 59 4 0 0,32-16 57 0 0,-50 20-34 0 0,62-32 187 0 0,-80 39-102 0 0,0-1 0 0 0,0-1-1 0 0,25-23 1 0 0,16-16 680 0 0,-39 36-800 0 0,0-1 0 0 0,-1-1 0 0 0,-1 0 0 0 0,0-1 0 0 0,16-24 0 0 0,-18 22-18 0 0,-10 16 0 0 0,-1-1 0 0 0,1 1 0 0 0,-1-1 0 0 0,4-7 0 0 0,3-4 0 0 0,-8 14 1 0 0,0 0 0 0 0,0-1 0 0 0,0 0 0 0 0,0 1 0 0 0,0-1 0 0 0,0 1 0 0 0,-1-1-1 0 0,1 0 1 0 0,0 0 0 0 0,-1 0 0 0 0,1-4 303 0 0,-15 20-1648 0 0,-2-1-323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7.834"/>
    </inkml:context>
    <inkml:brush xml:id="br0">
      <inkml:brushProperty name="width" value="0.35" units="cm"/>
      <inkml:brushProperty name="height" value="0.35" units="cm"/>
    </inkml:brush>
  </inkml:definitions>
  <inkml:trace contextRef="#ctx0" brushRef="#br0">84 7259 3224 0 0,'-4'-6'5116'0'0,"2"4"-5029"0"0,1 0 0 0 0,0 0 1 0 0,0 0-1 0 0,0 0 1 0 0,1 0-1 0 0,-1 0 0 0 0,0-1 1 0 0,0-3-1 0 0,-3-12 411 0 0,2 12-367 0 0,1 0 0 0 0,-1 0 0 0 0,1 0 0 0 0,1-1 0 0 0,-1 1 1 0 0,1 0-1 0 0,0-1 0 0 0,1-6 0 0 0,0-10 201 0 0,4-20 90 0 0,0 1-76 0 0,0-30 101 0 0,-1 27-387 0 0,-2-1-1 0 0,-5-59 1 0 0,-4-44-2 0 0,1 9-62 0 0,-28-223 972 0 0,25 209-562 0 0,4 47-220 0 0,-2-90 31 0 0,1 20-157 0 0,0-263-49 0 0,7 276 42 0 0,12-183 41 0 0,-3 131 87 0 0,17-124-78 0 0,-7 132-70 0 0,23-225-38 0 0,-34 351-6 0 0,42-249-252 0 0,7-78 190 0 0,-54 359 70 0 0,9-201 94 0 0,-3 54-28 0 0,-3 78-216 0 0,-1 17 4 0 0,1-181-236 0 0,-41-164 462 0 0,12 266 8 0 0,17 139-44 0 0,-7-35 25 0 0,-10-52-53 0 0,5 27-15 0 0,12 67-20 0 0,2 0 0 0 0,2-1 0 0 0,1 1 1 0 0,5-46-1 0 0,-3 56 13 0 0,19-125-191 0 0,-15 112 198 0 0,-6 36-2 0 0,3-11-259 0 0,-1 0 0 0 0,-1 0-1 0 0,0 0 1 0 0,-1 0-1 0 0,-2-21 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8.209"/>
    </inkml:context>
    <inkml:brush xml:id="br0">
      <inkml:brushProperty name="width" value="0.35" units="cm"/>
      <inkml:brushProperty name="height" value="0.35" units="cm"/>
    </inkml:brush>
  </inkml:definitions>
  <inkml:trace contextRef="#ctx0" brushRef="#br0">0 123 3680 0 0,'28'23'4773'0'0,"-18"-18"-4242"0"0,-7-3-275 0 0,1-1-113 0 0,0 1 0 0 0,1-1-1 0 0,-1 0 1 0 0,0 0 0 0 0,0 0 0 0 0,1-1 0 0 0,5 1 0 0 0,-5-1-40 0 0,19 1 37 0 0,45-6 0 0 0,-19 1 115 0 0,225-23 555 0 0,-81 6-841 0 0,-92 12 36 0 0,185-14-106 0 0,-77 5 191 0 0,40-1-84 0 0,-54 11-9 0 0,110-1 83 0 0,-290 9-264 0 0,137-6 478 0 0,-88-7-3573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8.662"/>
    </inkml:context>
    <inkml:brush xml:id="br0">
      <inkml:brushProperty name="width" value="0.35" units="cm"/>
      <inkml:brushProperty name="height" value="0.35" units="cm"/>
    </inkml:brush>
  </inkml:definitions>
  <inkml:trace contextRef="#ctx0" brushRef="#br0">143 0 3224 0 0,'2'1'6762'0'0,"10"2"-6011"0"0,0 1-1 0 0,-1 1 0 0 0,0 0 1 0 0,12 8-1 0 0,33 14-472 0 0,-16-5-227 0 0,-26-15-139 0 0,0 1 0 0 0,-1 1-1 0 0,17 13 1 0 0,-18-13-187 0 0,0 0 0 0 0,0 0-1 0 0,19 9 1 0 0,8 4-278 0 0,15 10-51 0 0,19 12 336 0 0,-63-37 270 0 0,0 1 1 0 0,0-1-1 0 0,-1 2 0 0 0,13 14 1 0 0,-18-18-4 0 0,0 0 1 0 0,-1 0 0 0 0,0 0-1 0 0,0 0 1 0 0,0 0-1 0 0,-1 1 1 0 0,0-1 0 0 0,0 1-1 0 0,2 10 1 0 0,-2-6 9 0 0,-1 1 0 0 0,-1 0 0 0 0,0-1 0 0 0,-2 16 0 0 0,0-11 93 0 0,0-1 0 0 0,-1 1 1 0 0,-1-1-1 0 0,0 1 0 0 0,-1-1 0 0 0,-1 0 0 0 0,0-1 0 0 0,-1 1 1 0 0,0-1-1 0 0,-10 12 0 0 0,-36 65 254 0 0,6-10 5 0 0,17-29-64 0 0,19-32-163 0 0,0 0 1 0 0,-16 18-1 0 0,-89 109-92 0 0,95-123-33 0 0,-36 31 1 0 0,33-32 7 0 0,-26 29 0 0 0,34-33-32 0 0,-35 28-1 0 0,26-25-600 0 0,19-16 400 0 0,-1 0 0 0 0,0 0-1 0 0,0-1 1 0 0,0 0 0 0 0,-1-1-1 0 0,-10 4 1 0 0,9-3 10 0 0,-25 9-688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49.662"/>
    </inkml:context>
    <inkml:brush xml:id="br0">
      <inkml:brushProperty name="width" value="0.35" units="cm"/>
      <inkml:brushProperty name="height" value="0.35" units="cm"/>
    </inkml:brush>
  </inkml:definitions>
  <inkml:trace contextRef="#ctx0" brushRef="#br0">1 3059 4144 0 0,'4'-8'3321'0'0,"-2"-1"-2659"0"0,0-1-1 0 0,0 0 0 0 0,-1 0 1 0 0,-1-18-1 0 0,-5-42 406 0 0,3 42-602 0 0,-1-485 1103 0 0,8 427-1565 0 0,2-43-22 0 0,-2 11 62 0 0,0 30 170 0 0,10-73-85 0 0,-5 75-128 0 0,40-278 0 0 0,-10 164 0 0 0,-22 132-9 0 0,43-149-46 0 0,-53 188 55 0 0,-1 1 0 0 0,5-50 0 0 0,-8 50 0 0 0,-1-19-34 0 0,-2 28 11 0 0,3-22 0 0 0,-1 21-6 0 0,-1-1-1 0 0,-2-38 1 0 0,0-7-33 0 0,2 58 61 0 0,-1-1-1 0 0,1 0 1 0 0,1 1-1 0 0,-1-1 1 0 0,2 1-1 0 0,3-8 1 0 0,7-18 1 0 0,-12 29 0 0 0,0-1 0 0 0,1 1 1 0 0,6-9-1 0 0,4-9-17 0 0,-2-1-219 0 0,-1-1 0 0 0,-2 0 0 0 0,0-1 0 0 0,-1 1 0 0 0,4-47 0 0 0,0 3-2027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0.439"/>
    </inkml:context>
    <inkml:brush xml:id="br0">
      <inkml:brushProperty name="width" value="0.35" units="cm"/>
      <inkml:brushProperty name="height" value="0.35" units="cm"/>
    </inkml:brush>
  </inkml:definitions>
  <inkml:trace contextRef="#ctx0" brushRef="#br0">0 361 5064 0 0,'2'1'4366'0'0,"3"3"-4252"0"0,1 0 0 0 0,1 0-1 0 0,-1 0 1 0 0,1 0 0 0 0,-1-1-1 0 0,1 0 1 0 0,14 3 0 0 0,-8-3-89 0 0,0-1 0 0 0,0 0 0 0 0,25-1 0 0 0,44 3-25 0 0,-47-1 0 0 0,51-3 0 0 0,67-6 64 0 0,215 17 0 0 0,-241-4-64 0 0,49 4 0 0 0,60 6 0 0 0,-108-10 0 0 0,260-11 0 0 0,-321 1 0 0 0,431-55 232 0 0,-332 39-150 0 0,-20 3-84 0 0,422-42 919 0 0,-74 22-906 0 0,-200 11-11 0 0,505-26-104 0 0,-400 59 238 0 0,-283-2-124 0 0,88 7 25 0 0,128 3 354 0 0,-193-15-204 0 0,258-6-88 0 0,-173-14-43 0 0,158-35 20 0 0,315-22 169 0 0,-498 75-247 0 0,-82-5-69 0 0,-42 0 73 0 0,123-3 6 0 0,71-2 52 0 0,-39 0-122 0 0,52-4 64 0 0,-166 9 0 0 0,93-3 0 0 0,-152 8 0 0 0,51 1 0 0 0,59 9 0 0 0,-45 5-75 0 0,-78-6-314 0 0,-26-3 181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0.954"/>
    </inkml:context>
    <inkml:brush xml:id="br0">
      <inkml:brushProperty name="width" value="0.35" units="cm"/>
      <inkml:brushProperty name="height" value="0.35" units="cm"/>
    </inkml:brush>
  </inkml:definitions>
  <inkml:trace contextRef="#ctx0" brushRef="#br0">0 1 11200 0 0,'0'0'1126'0'0,"2"1"-1031"0"0,22 19-85 0 0,-18-14 9 0 0,0 0-1 0 0,1-1 1 0 0,10 6-1 0 0,21 8-1 0 0,0-3-1 0 0,1-1 1 0 0,59 14 0 0 0,-36-11-256 0 0,183 35-1127 0 0,-120-30 808 0 0,61 12 394 0 0,56 12 439 0 0,-227-44-187 0 0,0 2 1 0 0,0-1 0 0 0,0 2 0 0 0,20 10-1 0 0,-29-12-35 0 0,0-1 0 0 0,0 1-1 0 0,0 0 1 0 0,-1 1 0 0 0,0-1-1 0 0,1 1 1 0 0,-1 0-1 0 0,-1 0 1 0 0,1 1 0 0 0,-1-1-1 0 0,0 1 1 0 0,4 9 0 0 0,-6-12-44 0 0,-1 1 1 0 0,0 0 0 0 0,0 0 0 0 0,0 0 0 0 0,-1 1 0 0 0,1-1-1 0 0,-1 0 1 0 0,0 0 0 0 0,0 0 0 0 0,-1 0 0 0 0,1 0 0 0 0,-1 1-1 0 0,0-1 1 0 0,0 0 0 0 0,0 0 0 0 0,-4 7 0 0 0,-2 5-21 0 0,-1-1 0 0 0,-16 24 0 0 0,23-37 13 0 0,-14 19 44 0 0,-1-1 0 0 0,0-1 0 0 0,-1-1 0 0 0,-20 17 1 0 0,-83 60 234 0 0,65-56-192 0 0,21-15-6 0 0,-32 29 1 0 0,-9 12 76 0 0,-83 56 0 0 0,94-73-158 0 0,-31 20-90 0 0,9-15-958 0 0,39-25-3174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2.407"/>
    </inkml:context>
    <inkml:brush xml:id="br0">
      <inkml:brushProperty name="width" value="0.35" units="cm"/>
      <inkml:brushProperty name="height" value="0.35" units="cm"/>
    </inkml:brush>
  </inkml:definitions>
  <inkml:trace contextRef="#ctx0" brushRef="#br0">129 2297 1376 0 0,'0'-2'65'0'0,"2"-20"12"0"0,-1 17-46 0 0,-1 0 1 0 0,0 0-1 0 0,1 0 0 0 0,-1 1 1 0 0,-1-1-1 0 0,1 0 0 0 0,-1 0 1 0 0,-1-5-1 0 0,-7-43 6467 0 0,4 37-5478 0 0,-50-124 1726 0 0,49 122-2594 0 0,0-1 1 0 0,-3-24 0 0 0,4 20-11 0 0,-5-28 259 0 0,-5-81 1 0 0,10-51 165 0 0,1 21 28 0 0,6 84-411 0 0,0 22-49 0 0,32-426 810 0 0,-12 336-948 0 0,-1 26 15 0 0,-3 15 84 0 0,8-70 74 0 0,-10 62-370 0 0,-5 24-1107 0 0,-8 70 702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3.532"/>
    </inkml:context>
    <inkml:brush xml:id="br0">
      <inkml:brushProperty name="width" value="0.35" units="cm"/>
      <inkml:brushProperty name="height" value="0.35" units="cm"/>
    </inkml:brush>
  </inkml:definitions>
  <inkml:trace contextRef="#ctx0" brushRef="#br0">1 745 2304 0 0,'15'9'7218'0'0,"-12"-7"-7080"0"0,0 0 0 0 0,0 0 1 0 0,1 0-1 0 0,-1 0 0 0 0,1-1 1 0 0,-1 0-1 0 0,1 1 0 0 0,5 0 0 0 0,10-2 20 0 0,-1 0 0 0 0,1-1-1 0 0,0-1 1 0 0,27-6 0 0 0,24-3-56 0 0,83-11 47 0 0,15-2-307 0 0,17 2 164 0 0,28-3-114 0 0,259 0-564 0 0,-208 12 690 0 0,-92 6 212 0 0,125-9 48 0 0,-4-7 12 0 0,142-16-132 0 0,-197 14-288 0 0,-108 12 4 0 0,368-14 433 0 0,-272 19-70 0 0,232 12 104 0 0,86-16-408 0 0,-6-34 267 0 0,-534 45-195 0 0,447-36 557 0 0,-241 24-121 0 0,43-1-227 0 0,518-6-150 0 0,-402-1-13 0 0,-231 11-22 0 0,101-10 46 0 0,120-6 26 0 0,-274 23-102 0 0,343-10 14 0 0,86 26 87 0 0,-236-2-87 0 0,77-10-9 0 0,-194-2 3 0 0,114-4-7 0 0,70 0 0 0 0,158 3-87 0 0,-166-2 64 0 0,164-9 202 0 0,-1-16 70 0 0,-213 11-191 0 0,-185 12-58 0 0,347-16 0 0 0,-187 10 0 0 0,37 1 19 0 0,224-4 26 0 0,30 10-45 0 0,62 25-72 0 0,-376-4 96 0 0,45 3 8 0 0,178-11-46 0 0,257 14-52 0 0,-459-10 66 0 0,-151-9 0 0 0,47-7 54 0 0,-70 1-15 0 0,195-20-48 0 0,-201 15 5 0 0,221-44 77 0 0,-238 39-66 0 0,97-13-7 0 0,-23 6-91 0 0,59-10-66 0 0,-151 23 65 0 0,76-1 0 0 0,-61 6-840 0 0,11-2-1170 0 0,-38 0 1024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3.907"/>
    </inkml:context>
    <inkml:brush xml:id="br0">
      <inkml:brushProperty name="width" value="0.35" units="cm"/>
      <inkml:brushProperty name="height" value="0.35" units="cm"/>
    </inkml:brush>
  </inkml:definitions>
  <inkml:trace contextRef="#ctx0" brushRef="#br0">0 1 5984 0 0,'0'0'4108'0'0,"2"2"-3966"0"0,6 6-66 0 0,0 1-1 0 0,-1 0 1 0 0,-1 0-1 0 0,0 1 1 0 0,0 0-1 0 0,-1 0 1 0 0,5 12-1 0 0,9 17 87 0 0,-8-17-103 0 0,-2 1 1 0 0,12 43 0 0 0,-19-59-63 0 0,7 31-77 0 0,7 63-1 0 0,-15-92 59 0 0,1 11-18 0 0,-1 0 0 0 0,-2 1-1 0 0,-2 22 1 0 0,-13 61 66 0 0,0-36 379 0 0,9-38-138 0 0,-6 37 0 0 0,8-27-265 0 0,3 1 0 0 0,1 0-1 0 0,1 0 1 0 0,3 0 0 0 0,8 43 0 0 0,12 32-2 0 0,-15-79-326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4.297"/>
    </inkml:context>
    <inkml:brush xml:id="br0">
      <inkml:brushProperty name="width" value="0.35" units="cm"/>
      <inkml:brushProperty name="height" value="0.35" units="cm"/>
    </inkml:brush>
  </inkml:definitions>
  <inkml:trace contextRef="#ctx0" brushRef="#br0">1 0 12528 0 0,'5'4'602'0'0,"20"4"-219"0"0,10 4 0 0 0,15 16 115 0 0,-32-18-43 0 0,21 10 0 0 0,-18-11-327 0 0,-1 2 0 0 0,0 0 0 0 0,-1 2 0 0 0,0 0 0 0 0,-1 1 0 0 0,22 22 0 0 0,24 22-128 0 0,-44-37-177 0 0,1-1 0 0 0,40 29 0 0 0,-47-39-4 0 0,0-1 1 0 0,1 0 0 0 0,0-1 0 0 0,1-1 0 0 0,30 10 0 0 0,129 20-287 0 0,-98-27-3536 0 0,-42-7-347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10.816"/>
    </inkml:context>
    <inkml:brush xml:id="br0">
      <inkml:brushProperty name="width" value="0.35" units="cm"/>
      <inkml:brushProperty name="height" value="0.35" units="cm"/>
    </inkml:brush>
  </inkml:definitions>
  <inkml:trace contextRef="#ctx0" brushRef="#br0">3462 0 3680 0 0,'-21'19'6107'0'0,"14"-15"-5204"0"0,-12 3-1289 0 0,18-7 388 0 0,-1 0-6 0 0,1 1 1 0 0,0-1 0 0 0,0 0-1 0 0,0 0 1 0 0,0 1-1 0 0,0-1 1 0 0,-1 0-1 0 0,1 0 1 0 0,0 0-1 0 0,0-1 1 0 0,0 1 0 0 0,0 0-1 0 0,0 0 1 0 0,0-1-1 0 0,-1 1 1 0 0,1 0-1 0 0,0-1 1 0 0,0 1-1 0 0,-1-2 1 0 0,0 3 87 0 0,-1-1 0 0 0,1 0 0 0 0,0 1 0 0 0,-1-1 0 0 0,1 1 0 0 0,0 0 0 0 0,0 0 0 0 0,-3 1 0 0 0,0 3 419 0 0,-9-5 1097 0 0,12 0-1645 0 0,1 0 1 0 0,0 0 0 0 0,0 0 0 0 0,0 0-1 0 0,-1 0 1 0 0,1 0 0 0 0,0-1 0 0 0,0 1-1 0 0,0 0 1 0 0,-1-1 0 0 0,0 0 0 0 0,-7-1-427 0 0,-2 2-233 0 0,-1 1-1 0 0,1 1 0 0 0,-1-1 1 0 0,1 2-1 0 0,0 0 0 0 0,-1 0 1 0 0,-19 10-1 0 0,20-9 914 0 0,1-1 0 0 0,-1 0 0 0 0,-16 2 0 0 0,-4 2 476 0 0,6-3-216 0 0,-1 0-1 0 0,1-1 0 0 0,-35-2 1 0 0,45 0-366 0 0,-25 4 1 0 0,24-2 38 0 0,-26 1 1 0 0,12 0-54 0 0,4 0-166 0 0,-105 14-315 0 0,103-15 796 0 0,0-1 1 0 0,-52-2-1 0 0,29-1 332 0 0,-40 5-1036 0 0,-44 9-2867 0 0,-24-1 139 0 0,1-11 3575 0 0,98-1 610 0 0,34 0-526 0 0,1-1 0 0 0,-1-2 0 0 0,1 0 0 0 0,-43-12 0 0 0,53 11-537 0 0,-1 1 0 0 0,0 0-1 0 0,0 0 1 0 0,0 2 0 0 0,-24 0-1 0 0,6 3-318 0 0,-52 11-1 0 0,59-8-160 0 0,1 1 0 0 0,-46 17 0 0 0,-118 41 1022 0 0,124-47 1283 0 0,12-4-432 0 0,46-11-1439 0 0,0 0 0 0 0,1 0 1 0 0,-1-1-1 0 0,0 0 1 0 0,0-1-1 0 0,-10 0 0 0 0,9 0-39 0 0,-1 0-1 0 0,1 0 1 0 0,0 1-1 0 0,-11 3 1 0 0,-131 41 1127 0 0,93-27-320 0 0,42-12-214 0 0,-21 11 0 0 0,8-4-40 0 0,-4 1 57 0 0,-39 17-42 0 0,13-8-523 0 0,-42 28-348 0 0,40-18 280 0 0,38-21-64 0 0,16-7 38 0 0,-1-1 1 0 0,0 0-1 0 0,-9 2 1 0 0,7-1 6 0 0,9-4 2 0 0,0 0 0 0 0,-1-1 0 0 0,1 1 0 0 0,-1 0 0 0 0,1-1 0 0 0,0 1 0 0 0,-1-1 0 0 0,1 1 0 0 0,-1-1 0 0 0,1 0-1 0 0,-4 0 1 0 0,-55-59-7120 0 0,55 56 6985 0 0,0 0 0 0 0,0 0 0 0 0,0 0 0 0 0,-1 0 0 0 0,1 1 0 0 0,-1 0 0 0 0,1 0 0 0 0,-1 0 0 0 0,0 1 0 0 0,-8-1 0 0 0,10 1 269 0 0,0-1 0 0 0,0 0-1 0 0,0 1 1 0 0,0-1-1 0 0,0-1 1 0 0,1 1-1 0 0,-1 0 1 0 0,1-1 0 0 0,-1 0-1 0 0,1 0 1 0 0,0 0-1 0 0,0 0 1 0 0,-2-4-1 0 0,-22-40-624 0 0,15 25 306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6:54.625"/>
    </inkml:context>
    <inkml:brush xml:id="br0">
      <inkml:brushProperty name="width" value="0.35" units="cm"/>
      <inkml:brushProperty name="height" value="0.35" units="cm"/>
    </inkml:brush>
  </inkml:definitions>
  <inkml:trace contextRef="#ctx0" brushRef="#br0">1101 0 3224 0 0,'-1'1'143'0'0,"-9"4"15"0"0,1 0 1 0 0,0 1 0 0 0,0 0-1 0 0,0 0 1 0 0,1 1 0 0 0,-11 12 0 0 0,-17 12 3047 0 0,-118 101-200 0 0,-81 59 584 0 0,-2-14-3466 0 0,112-69-32 0 0,83-70-234 0 0,-51 60 0 0 0,62-65-218 0 0,-17 24-636 0 0,23-30 484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07.213"/>
    </inkml:context>
    <inkml:brush xml:id="br0">
      <inkml:brushProperty name="width" value="0.35" units="cm"/>
      <inkml:brushProperty name="height" value="0.35" units="cm"/>
    </inkml:brush>
  </inkml:definitions>
  <inkml:trace contextRef="#ctx0" brushRef="#br0">633 4 11376 0 0,'-5'-3'1865'0'0,"3"9"-1696"0"0,0 0 0 0 0,1 1 1 0 0,-1 10-1 0 0,-4 19-95 0 0,1-16-65 0 0,0 1 1 0 0,-1 32-1 0 0,4-38 16 0 0,-1 1-12 0 0,0-1-1 0 0,-8 21 1 0 0,-2 8-135 0 0,-17 70-342 0 0,-21 96-9 0 0,35-128 397 0 0,-47 281-24 0 0,61-351 100 0 0,-21 231 0 0 0,-8 99 0 0 0,14-180 0 0 0,-14 82 128 0 0,-5 22 315 0 0,-1 0-5 0 0,3 21-411 0 0,-13 141-31 0 0,28-104-60 0 0,14-195 81 0 0,-2 123 30 0 0,-6 138 113 0 0,-11-172-235 0 0,12-121 54 0 0,2-15 21 0 0,-14 148 0 0 0,2-5 0 0 0,21-212-2 0 0,-2 25-33 0 0,2 48 0 0 0,1-62 35 0 0,-3 37 0 0 0,-1 5 0 0 0,11 111 83 0 0,-1-68-22 0 0,13 80 155 0 0,-8-101-4338 0 0,-8-50-220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07.603"/>
    </inkml:context>
    <inkml:brush xml:id="br0">
      <inkml:brushProperty name="width" value="0.35" units="cm"/>
      <inkml:brushProperty name="height" value="0.35" units="cm"/>
    </inkml:brush>
  </inkml:definitions>
  <inkml:trace contextRef="#ctx0" brushRef="#br0">8 1 15288 0 0,'-1'1'1534'0'0,"0"1"-1520"0"0,0 0-1 0 0,0 0 0 0 0,0 0 1 0 0,1 0-1 0 0,-1 0 1 0 0,1 1-1 0 0,-1-1 1 0 0,1 0-1 0 0,0 0 0 0 0,-1 1 1 0 0,1-1-1 0 0,1 0 1 0 0,-1 0-1 0 0,0 1 1 0 0,1 1-1 0 0,1 5 113 0 0,1 0-1 0 0,5 13 1 0 0,-2-6 110 0 0,10 22 187 0 0,24 40 0 0 0,-2-3-342 0 0,17 30-926 0 0,111 161 0 0 0,-122-189-159 0 0,-1-2-87 0 0,3 7-162 0 0,-34-58 764 0 0,1-1 0 0 0,30 40 0 0 0,-31-50 329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07.931"/>
    </inkml:context>
    <inkml:brush xml:id="br0">
      <inkml:brushProperty name="width" value="0.35" units="cm"/>
      <inkml:brushProperty name="height" value="0.35" units="cm"/>
    </inkml:brush>
  </inkml:definitions>
  <inkml:trace contextRef="#ctx0" brushRef="#br0">730 0 13248 0 0,'-9'6'111'0'0,"1"0"0"0"0,1 0 0 0 0,-1 1 1 0 0,1 0-1 0 0,0 0 0 0 0,-7 11 0 0 0,-31 52 519 0 0,37-56-606 0 0,-80 143 688 0 0,-11 16 273 0 0,-191 350-19 0 0,221-400-644 0 0,9-18-725 0 0,50-82 116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08.868"/>
    </inkml:context>
    <inkml:brush xml:id="br0">
      <inkml:brushProperty name="width" value="0.35" units="cm"/>
      <inkml:brushProperty name="height" value="0.35" units="cm"/>
    </inkml:brush>
  </inkml:definitions>
  <inkml:trace contextRef="#ctx0" brushRef="#br0">14 830 10592 0 0,'-7'-84'1853'0'0,"1"-2"270"0"0,6 70-2011 0 0,1-1 0 0 0,1 1 0 0 0,1-1 1 0 0,0 1-1 0 0,1 0 0 0 0,1 0 1 0 0,0 0-1 0 0,1 1 0 0 0,15-27 0 0 0,-10 23-142 0 0,2 0 1 0 0,0 2-1 0 0,1-1 0 0 0,0 2 0 0 0,1 0 0 0 0,33-26 0 0 0,-2 6 104 0 0,2 3 1 0 0,2 2-1 0 0,1 1 1 0 0,1 3-1 0 0,90-32 1 0 0,137-26-114 0 0,-237 76 38 0 0,0 2-1 0 0,0 2 1 0 0,1 1 0 0 0,77 4-1 0 0,-102 2-8 0 0,1 1 0 0 0,-1 1 0 0 0,0 0 0 0 0,0 2 0 0 0,-1 0 0 0 0,1 1 0 0 0,-1 0 0 0 0,0 2 0 0 0,26 17 0 0 0,2 7-160 0 0,77 72-1 0 0,-115-98 166 0 0,133 141-111 0 0,-58-59 108 0 0,150 181-295 0 0,-184-204 279 0 0,-2 3 1 0 0,48 97-1 0 0,-77-133 2 0 0,-3 2-1 0 0,0 0 1 0 0,-2 0-1 0 0,-2 1 1 0 0,-1 1-1 0 0,-2-1 1 0 0,-2 1-1 0 0,2 49 1 0 0,-9-9 22 0 0,-4 0 0 0 0,-3 0 0 0 0,-3 0 0 0 0,-29 96 0 0 0,-53 139-54 0 0,82-280 94 0 0,-1-1 0 0 0,-2 0-1 0 0,-1-1 1 0 0,-37 51 0 0 0,42-66 8 0 0,-2-1 0 0 0,0-1-1 0 0,0 0 1 0 0,-2-1 0 0 0,1 0 0 0 0,-1-1 0 0 0,-1-1-1 0 0,0 0 1 0 0,-1-1 0 0 0,-22 9 0 0 0,-11 1 178 0 0,-1-2 1 0 0,-69 13-1 0 0,72-20 121 0 0,0-2-1 0 0,-1-2 1 0 0,1-2 0 0 0,-89-4-1 0 0,100-3-148 0 0,-173-18 594 0 0,175 15-740 0 0,1-1-1 0 0,-1-2 1 0 0,-64-26-1 0 0,88 31-47 0 0,-207-100-112 0 0,173 83-8 0 0,-13-8-2021 0 0,47 21 1023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09.415"/>
    </inkml:context>
    <inkml:brush xml:id="br0">
      <inkml:brushProperty name="width" value="0.35" units="cm"/>
      <inkml:brushProperty name="height" value="0.35" units="cm"/>
    </inkml:brush>
  </inkml:definitions>
  <inkml:trace contextRef="#ctx0" brushRef="#br0">1236 1 6448 0 0,'-11'0'292'0'0,"-1"0"0"0"0,1 1 1 0 0,-1 0-1 0 0,-16 4 0 0 0,-19 10 1757 0 0,-72 25-513 0 0,-86 45-1194 0 0,138-53-569 0 0,-63 42 0 0 0,129-74 227 0 0,-226 155-166 0 0,164-112 168 0 0,44-32-20 0 0,0 2 0 0 0,1 1 0 0 0,-16 16 0 0 0,10-6-131 0 0,16-14 260 0 0,-1 0 0 0 0,0-1 0 0 0,-1-1 0 0 0,-13 10 0 0 0,-50 32 145 0 0,66-45-255 0 0,1 0 0 0 0,0 0 0 0 0,0 1 0 0 0,-8 12 1 0 0,2-4 101 0 0,11-13-75 0 0,0 0 0 0 0,1 0 1 0 0,-1 0-1 0 0,1 0 0 0 0,-1 0 0 0 0,1 0 1 0 0,0 0-1 0 0,-1-1 0 0 0,1 1 0 0 0,0 0 0 0 0,0 0 1 0 0,-1 1-1 0 0,1-1 0 0 0,0 0 0 0 0,0 0 1 0 0,0 0-1 0 0,0 0 0 0 0,0 0 0 0 0,1 0 1 0 0,-1 0-1 0 0,0 0 0 0 0,0 0 0 0 0,1 0 0 0 0,-1 0 1 0 0,1 0-1 0 0,-1-1 0 0 0,0 1 0 0 0,1 0 1 0 0,0 1-1 0 0,2 1 92 0 0,-1 0 1 0 0,0 0-1 0 0,1 0 1 0 0,0 0 0 0 0,0 0-1 0 0,4 2 1 0 0,5 6 160 0 0,0-1 1 0 0,15 20-1 0 0,-1-3-45 0 0,64 68-46 0 0,-63-66 59 0 0,-2 0-1 0 0,35 52 1 0 0,-54-72-228 0 0,19 31-30 0 0,-1 2-1 0 0,-3 1 1 0 0,21 54 0 0 0,33 100 111 0 0,-63-168-441 0 0,-3-5-95 0 0,0 0-1 0 0,8 38 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16.393"/>
    </inkml:context>
    <inkml:brush xml:id="br0">
      <inkml:brushProperty name="width" value="0.35" units="cm"/>
      <inkml:brushProperty name="height" value="0.35" units="cm"/>
    </inkml:brush>
  </inkml:definitions>
  <inkml:trace contextRef="#ctx0" brushRef="#br0">2916 13 4232 0 0,'0'0'191'0'0,"3"0"-11"0"0,-2 0-160 0 0,0 0-13 0 0,-1 0-1 0 0,1 0 0 0 0,0 1 1 0 0,-1-2-1 0 0,1 1 0 0 0,0 0 1 0 0,-1 0-1 0 0,1 0 0 0 0,-1 0 0 0 0,1 0 1 0 0,0 0-1 0 0,-1-1 0 0 0,1 1 1 0 0,-1 0-1 0 0,1 0 0 0 0,0-1 1 0 0,-1 1-1 0 0,1 0 0 0 0,-1-1 1 0 0,2-1 187 0 0,25-6 1101 0 0,-27 8-1274 0 0,-5 15 471 0 0,-12 14-100 0 0,-34 42 618 0 0,24-36-711 0 0,-69 80 595 0 0,84-102-729 0 0,-92 91 504 0 0,49-51-336 0 0,38-38-246 0 0,-24 26 0 0 0,-14 37-137 0 0,5-6 73 0 0,-66 88 77 0 0,-20 22 11 0 0,44-66-29 0 0,-41 45 164 0 0,115-141-183 0 0,-36 41 135 0 0,-68 82 399 0 0,36-46-271 0 0,-68 99-20 0 0,68-81-199 0 0,24-37-21 0 0,4-6 79 0 0,-23 44 164 0 0,71-102-249 0 0,-1 0 0 0 0,-16 14 1 0 0,15-15-6 0 0,0 0 0 0 0,-12 18 1 0 0,-2 10-44 0 0,-27 37-36 0 0,-37 48-73 0 0,16-21 4 0 0,5-6 59 0 0,-26 32 71 0 0,37-54 8 0 0,-2 1 83 0 0,14-22 143 0 0,-45 74 0 0 0,45-62 31 0 0,-22 20 317 0 0,43-56-402 0 0,1-1-77 0 0,14-16-71 0 0,-18 19 0 0 0,-10 7-37 0 0,14-15-30 0 0,-31 27 0 0 0,46-44-6 0 0,-16 17 1 0 0,-7 8 14 0 0,9-8-4 0 0,20-21-21 0 0,-1 0 0 0 0,0-1 0 0 0,0 1 0 0 0,0-1 0 0 0,-6 4 1 0 0,7-6-56 0 0,1 1 1 0 0,-1-1-1 0 0,1 1 1 0 0,-1 0-1 0 0,1 0 1 0 0,0 0 0 0 0,0 0-1 0 0,-2 4 1 0 0,-12 15-1736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18.121"/>
    </inkml:context>
    <inkml:brush xml:id="br0">
      <inkml:brushProperty name="width" value="0.35" units="cm"/>
      <inkml:brushProperty name="height" value="0.35" units="cm"/>
    </inkml:brush>
  </inkml:definitions>
  <inkml:trace contextRef="#ctx0" brushRef="#br0">0 235 1376 0 0,'6'-4'128'0'0,"32"-23"4546"0"0,-37 27-4542 0 0,18-15 126 0 0,-16 13-241 0 0,0 0 0 0 0,-1-1-1 0 0,1 1 1 0 0,0 0-1 0 0,0 0 1 0 0,0 1 0 0 0,0-1-1 0 0,1 1 1 0 0,5-2-1 0 0,14-3 134 0 0,-17 5-69 0 0,0-1-1 0 0,0 1 1 0 0,0 0-1 0 0,0 0 1 0 0,0 1-1 0 0,0 0 0 0 0,7 0 1 0 0,-7 1-24 0 0,-1-1 0 0 0,1 0 1 0 0,9-2-1 0 0,6 1-30 0 0,-3 0 76 0 0,29-5 1 0 0,-29 3 76 0 0,29 0 1 0 0,73 0 555 0 0,41-5 165 0 0,34 0-412 0 0,91 0-79 0 0,-120 6 142 0 0,32-3 86 0 0,-87-2-391 0 0,72-6 396 0 0,-5-12 25 0 0,-49 5-203 0 0,-60 11-257 0 0,157-18 258 0 0,-151 21-372 0 0,76 5 1 0 0,13 2-34 0 0,-94-1-50 0 0,55 6-106 0 0,-3-1 39 0 0,464 2 315 0 0,-402 5-84 0 0,-108-4-94 0 0,78 3 106 0 0,109 12-6 0 0,-15-1-139 0 0,36 5 56 0 0,-50-9-86 0 0,-82-9-12 0 0,36-2 0 0 0,-64-5 0 0 0,151 3-64 0 0,18 1 74 0 0,-96 3 45 0 0,252 13-56 0 0,-372-17 0 0 0,158 14-14 0 0,94 1-63 0 0,-191-14 144 0 0,-43-3 46 0 0,29 2 36 0 0,142 8-209 0 0,-30-3 42 0 0,184 7 19 0 0,-325-17 32 0 0,179-21 0 0 0,-244 17-33 0 0,143-26 18 0 0,21-8 159 0 0,-139 26-170 0 0,-27 6-89 0 0,40-12 0 0 0,-53 10-45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19.293"/>
    </inkml:context>
    <inkml:brush xml:id="br0">
      <inkml:brushProperty name="width" value="0.35" units="cm"/>
      <inkml:brushProperty name="height" value="0.35" units="cm"/>
    </inkml:brush>
  </inkml:definitions>
  <inkml:trace contextRef="#ctx0" brushRef="#br0">1200 33 5528 0 0,'0'0'497'0'0,"-13"-7"-256"0"0,4 2 717 0 0,-1 1 0 0 0,0 0 0 0 0,0 1 0 0 0,-21-5 0 0 0,27 7-968 0 0,-1 1 0 0 0,0-1 0 0 0,0 1 0 0 0,1 0 0 0 0,-1 0 0 0 0,0 1 0 0 0,0-1 1 0 0,1 1-1 0 0,-1 0 0 0 0,0 1 0 0 0,1-1 0 0 0,-1 1 0 0 0,-6 3 0 0 0,-54 28 890 0 0,33-16-653 0 0,23-13-173 0 0,0 1-1 0 0,-15 10 1 0 0,-105 72 87 0 0,54-39-139 0 0,40-25-2 0 0,-42 30 0 0 0,-23 21 24 0 0,-3 2 16 0 0,-29 32-40 0 0,114-93 0 0 0,3-3 0 0 0,0-1 0 0 0,-31 17 0 0 0,-62 30 64 0 0,105-56-64 0 0,1-1-1 0 0,-1 1 1 0 0,1 0 0 0 0,0 0 0 0 0,-4 4 0 0 0,3-3 1 0 0,1-1 0 0 0,-1 0 0 0 0,1 1 1 0 0,-1-1-1 0 0,0 0 0 0 0,0 0 0 0 0,0 0 0 0 0,0-1 0 0 0,-6 3 326 0 0,10-2-219 0 0,2 2-4 0 0,1 0 0 0 0,-1 0 0 0 0,1 0 1 0 0,0-1-1 0 0,0 0 0 0 0,0 0 0 0 0,0 0 1 0 0,1 0-1 0 0,-1-1 0 0 0,1 1 1 0 0,0-1-1 0 0,0 0 0 0 0,0-1 0 0 0,8 3 1 0 0,-8-2-61 0 0,1 0 1 0 0,-1 1 0 0 0,0 0 0 0 0,0 0 0 0 0,0 0 0 0 0,5 5 0 0 0,8 5 49 0 0,1 2-78 0 0,-1 0 0 0 0,-1 0 0 0 0,-1 2 0 0 0,28 35 0 0 0,39 59-16 0 0,-78-104 0 0 0,1 0 0 0 0,12 13 0 0 0,8 8 0 0 0,2 7 9 0 0,-7-10 10 0 0,-1 1-1 0 0,19 34 0 0 0,-28-34-30 0 0,-8-19-13 0 0,-1-1 1 0 0,1 0-1 0 0,4 7 0 0 0,0-4-128 0 0,-1 0 0 0 0,11 10 0 0 0,-3-6-109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35.158"/>
    </inkml:context>
    <inkml:brush xml:id="br0">
      <inkml:brushProperty name="width" value="0.35" units="cm"/>
      <inkml:brushProperty name="height" value="0.35" units="cm"/>
    </inkml:brush>
  </inkml:definitions>
  <inkml:trace contextRef="#ctx0" brushRef="#br0">77 2951 3224 0 0,'-2'-12'1737'0'0,"1"9"-1430"0"0,0 1 0 0 0,0-1 0 0 0,1 0 0 0 0,-1 1 0 0 0,1-1 0 0 0,0 0 0 0 0,0 0 0 0 0,0 0 0 0 0,0 1 0 0 0,0-1 0 0 0,1 0 0 0 0,1-5 0 0 0,-2 7-261 0 0,0 0 1 0 0,0 0-1 0 0,1 1 1 0 0,-1-1-1 0 0,0 0 1 0 0,0 0 0 0 0,0 0-1 0 0,0 0 1 0 0,0 0-1 0 0,-1 0 1 0 0,1 1-1 0 0,0-1 1 0 0,0 0-1 0 0,-1 0 1 0 0,1 0-1 0 0,0 1 1 0 0,-1-1 0 0 0,1 0-1 0 0,0 0 1 0 0,-1 0-1 0 0,0 1 1 0 0,0-2-1 0 0,-6-14 722 0 0,6 11-487 0 0,-1 0-1 0 0,0 0 0 0 0,-4-9 0 0 0,4 9-64 0 0,-1 0 1 0 0,1 0-1 0 0,-2-11 0 0 0,1 0 172 0 0,1 7-165 0 0,0 0-1 0 0,0-17 1 0 0,1 16-67 0 0,0 1 1 0 0,-4-19 0 0 0,2 18-66 0 0,1 0 0 0 0,-1-18 1 0 0,2-8-30 0 0,1 18-46 0 0,0 0 1 0 0,2-18 0 0 0,6-85 24 0 0,-2 22-10 0 0,-2 20-63 0 0,-4 0 0 0 0,-14-124 0 0 0,1 10 42 0 0,5-49 39 0 0,8 211-44 0 0,2-47 69 0 0,18-118 0 0 0,4 11 90 0 0,-19 114-202 0 0,-4 48 19 0 0,0 1-1 0 0,7-31 1 0 0,1 13-1 0 0,2 0 0 0 0,2 0 1 0 0,2 2-1 0 0,1-1 1 0 0,32-53-1 0 0,-44 84-10 0 0,0 0-1 0 0,5-14 0 0 0,5-10-23 0 0,-10 22 54 0 0,0 1 0 0 0,0-2 0 0 0,-1 1 0 0 0,0 0 0 0 0,-1-1 0 0 0,2-16 0 0 0,2-11 0 0 0,2-29 0 0 0,-3 36 35 0 0,0-49 0 0 0,-2 18-25 0 0,-3 26-24 0 0,0 27 17 0 0,0-1 1 0 0,0 0-1 0 0,4-17 1 0 0,-3 3-186 0 0,-1 3 44 0 0,0 20-22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12.325"/>
    </inkml:context>
    <inkml:brush xml:id="br0">
      <inkml:brushProperty name="width" value="0.35" units="cm"/>
      <inkml:brushProperty name="height" value="0.35" units="cm"/>
    </inkml:brush>
  </inkml:definitions>
  <inkml:trace contextRef="#ctx0" brushRef="#br0">111 0 3224 0 0,'-1'2'143'0'0,"-10"11"26"0"0,9-10-148 0 0,-1 1 0 0 0,1-1 0 0 0,-1 0-1 0 0,0 0 1 0 0,0-1 0 0 0,0 1 0 0 0,-5 3 0 0 0,-5 2 1397 0 0,0 1 1 0 0,0-1 0 0 0,-11 12 0 0 0,22-18-1395 0 0,1-2-16 0 0,1 1-1 0 0,-1-1 1 0 0,1 1-1 0 0,0-1 1 0 0,-1 0-1 0 0,1 1 1 0 0,-1-1-1 0 0,1 1 1 0 0,0-1-1 0 0,-1 1 1 0 0,1-1-1 0 0,0 1 1 0 0,0-1-1 0 0,-1 1 1 0 0,1-1-1 0 0,0 1 1 0 0,0 0-1 0 0,0-1 1 0 0,0 1-1 0 0,0-1 1 0 0,0 1-1 0 0,0 0 1 0 0,0-1-1 0 0,0 1 1 0 0,0-1-1 0 0,0 1 1 0 0,0 1-1 0 0,0 8 37 0 0,1-7-44 0 0,-1-1 0 0 0,0 1 0 0 0,1-1 0 0 0,-1 1 0 0 0,1-1 0 0 0,0 1 0 0 0,0-1 0 0 0,0 0 0 0 0,0 1 0 0 0,0-1 0 0 0,1 0 0 0 0,-1 0 0 0 0,1 0 0 0 0,-1 0 0 0 0,1 0 0 0 0,0 0 0 0 0,3 2 0 0 0,3 3 0 0 0,1 0 0 0 0,17 9 0 0 0,-10-7 0 0 0,26 15 0 0 0,-35-20-1 0 0,-1 0 0 0 0,0-1 1 0 0,11 5-1 0 0,-11-6-56 0 0,-1 1 0 0 0,1-1 0 0 0,-1 1 0 0 0,8 6 0 0 0,-11-7-87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36.513"/>
    </inkml:context>
    <inkml:brush xml:id="br0">
      <inkml:brushProperty name="width" value="0.35" units="cm"/>
      <inkml:brushProperty name="height" value="0.35" units="cm"/>
    </inkml:brush>
  </inkml:definitions>
  <inkml:trace contextRef="#ctx0" brushRef="#br0">0 186 5384 0 0,'0'0'2432'0'0,"2"1"-2292"0"0,7 2-144 0 0,-1 0 0 0 0,0 1 1 0 0,13 8-1 0 0,-11-7 18 0 0,-1 0 0 0 0,19 7 1 0 0,-13-7 15 0 0,-2 0 45 0 0,0-2 0 0 0,21 4-1 0 0,60 0 772 0 0,-25-3-354 0 0,57-2-549 0 0,-68-3 2 0 0,-5 0 55 0 0,45 1 17 0 0,37-3 235 0 0,-76 0-249 0 0,146-12 493 0 0,335-66 0 0 0,-142 18-336 0 0,-219 47-96 0 0,-113 9-84 0 0,86-4-48 0 0,259 11 68 0 0,-148-8 0 0 0,20-4 10 0 0,-153-4-48 0 0,-80 8 20 0 0,78-2 0 0 0,-64 7 42 0 0,27 2 16 0 0,117 8-40 0 0,66-2 0 0 0,-14-10 64 0 0,-63-3 22 0 0,110 5 97 0 0,7 26-391 0 0,-170-15 221 0 0,-63-5-15 0 0,158 5-166 0 0,-104-7 177 0 0,-80-1 63 0 0,81-8 176 0 0,-19 4-195 0 0,38 0-19 0 0,-123 5-64 0 0,314 2 580 0 0,-46-5-931 0 0,-158 3 682 0 0,-13 3-380 0 0,44-1-146 0 0,88 6 421 0 0,-118 0-64 0 0,-77-6-55 0 0,46 1-26 0 0,368-12-329 0 0,-328 1 555 0 0,-78 2-268 0 0,21-2-14 0 0,66-1-310 0 0,-78 8 491 0 0,194-3-347 0 0,-236 2 267 0 0,45-3 99 0 0,129 0-487 0 0,-133 5 502 0 0,288 2-112 0 0,-49 8-98 0 0,-210-6 0 0 0,-7-5-134 0 0,-52 0 70 0 0,105-5 8 0 0,89 17 318 0 0,-43-5-262 0 0,-76-2-156 0 0,-28-2 90 0 0,14 4 105 0 0,-65-3 130 0 0,46 1-155 0 0,-77-4-12 0 0,24 4 0 0 0,-30-3-17 0 0,0-1 0 0 0,0 0 1 0 0,0-1-1 0 0,0 0 0 0 0,12-1 1 0 0,-21 0-9 0 0,17 4-65 0 0,-9 1-656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37.388"/>
    </inkml:context>
    <inkml:brush xml:id="br0">
      <inkml:brushProperty name="width" value="0.35" units="cm"/>
      <inkml:brushProperty name="height" value="0.35" units="cm"/>
    </inkml:brush>
  </inkml:definitions>
  <inkml:trace contextRef="#ctx0" brushRef="#br0">269 31 6448 0 0,'-13'-19'3502'0'0,"16"18"-3400"0"0,25-7 30 0 0,-19 7-132 0 0,-1 0 0 0 0,0 1 0 0 0,10 0 0 0 0,-16 0 0 0 0,0 0 0 0 0,0 0 0 0 0,1 0 0 0 0,-1 0 0 0 0,0 1 0 0 0,0-1 0 0 0,0 1 0 0 0,0-1 0 0 0,0 1 0 0 0,3 1 0 0 0,1 0 0 0 0,169 26 112 0 0,101 34 78 0 0,-113-24-148 0 0,-32-3 13 0 0,143 60 0 0 0,-220-75-45 0 0,-1 0-29 0 0,63 21-23 0 0,-98-36 38 0 0,1 0 0 0 0,-1-2 1 0 0,1 0-1 0 0,27 0 0 0 0,-20-2 29 0 0,-1 0 0 0 0,26 6 1 0 0,-12-1-14 0 0,-29-5 0 0 0,-8-1 46 0 0,-14 16 8 0 0,0-3-66 0 0,-1-1 0 0 0,-1 0 0 0 0,-29 20 0 0 0,-49 22 0 0 0,-8 4 0 0 0,30-15 351 0 0,-128 59 1 0 0,62-36 323 0 0,25-10-465 0 0,-37 20 10 0 0,-62 17-32 0 0,147-68-158 0 0,-37 15 117 0 0,-112 48 376 0 0,56-19-187 0 0,149-65-338 0 0,-13 5-88 0 0,0 1 0 0 0,1 0 0 0 0,0 2 1 0 0,-29 24-1 0 0,21-14-179 0 0,0-5-3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47.182"/>
    </inkml:context>
    <inkml:brush xml:id="br0">
      <inkml:brushProperty name="width" value="0.35" units="cm"/>
      <inkml:brushProperty name="height" value="0.35" units="cm"/>
    </inkml:brush>
  </inkml:definitions>
  <inkml:trace contextRef="#ctx0" brushRef="#br0">0 1156 5472 0 0,'3'0'248'0'0,"12"-4"-93"0"0,0 0 0 0 0,17-1 0 0 0,-18 4 161 0 0,0-2 0 0 0,0 1-1 0 0,23-9 1 0 0,80-28 190 0 0,-30 8-436 0 0,-28 16 226 0 0,-37 10-172 0 0,39-14 0 0 0,-18 3-59 0 0,-20 7 290 0 0,28-14 1 0 0,-44 19-245 0 0,0 0 0 0 0,0 0 0 0 0,0-1 0 0 0,-1 0 0 0 0,0-1 0 0 0,0 1 0 0 0,10-13 0 0 0,0 0 99 0 0,-12 14-178 0 0,-1 0 0 0 0,1 0 0 0 0,-1 0 0 0 0,0 0 0 0 0,0 0 0 0 0,-1-1 0 0 0,1 1 0 0 0,-1-1 0 0 0,2-6 0 0 0,-1 1 27 0 0,1-2 39 0 0,-1 1 1 0 0,0-1-1 0 0,-1 0 1 0 0,1-15-1 0 0,-3 23-55 0 0,1 0-1 0 0,-1 0 1 0 0,1 1 0 0 0,0-1 0 0 0,0 0-1 0 0,2-4 1 0 0,3-11 102 0 0,30-97 173 0 0,-16 58-268 0 0,3-19-29 0 0,-21 70-8 0 0,0-1-1 0 0,1 1 0 0 0,5-10 1 0 0,-5 12-12 0 0,0-1-1 0 0,-1 0 1 0 0,1-1-1 0 0,-1 1 1 0 0,1-10 0 0 0,1-14 34 0 0,0-35 0 0 0,-4 53-24 0 0,0 0 1 0 0,-1 1 0 0 0,-1-1 0 0 0,0 1-1 0 0,0-1 1 0 0,-5-11 0 0 0,-1 0-12 0 0,6 16 2 0 0,-1 0 0 0 0,1 0 0 0 0,-1 0 0 0 0,0 0 0 0 0,-1 0 0 0 0,-6-9 0 0 0,-7-9 101 0 0,13 19-96 0 0,0 0 0 0 0,0 0 0 0 0,0 1 0 0 0,-7-8 0 0 0,1 4-11 0 0,3 2 21 0 0,0 2-1 0 0,-11-9 1 0 0,15 13-15 0 0,0-1-1 0 0,0 1 1 0 0,0-1 0 0 0,0 1-1 0 0,0 0 1 0 0,0 0-1 0 0,0 0 1 0 0,0 1-1 0 0,0-1 1 0 0,-7 1 0 0 0,-1-2-2 0 0,10 1 0 0 0,0 1 0 0 0,-1-1 0 0 0,1 1 0 0 0,0 0 0 0 0,-1 0 0 0 0,1 0 0 0 0,0-1 0 0 0,-1 1 0 0 0,1 1 0 0 0,-2-1 0 0 0,-15 3 0 0 0,-23 1 0 0 0,-6 0 0 0 0,-28 11 0 0 0,62-11 0 0 0,0-1 0 0 0,0 2 0 0 0,-14 7 0 0 0,-19 19 0 0 0,15-4-232 0 0,29-26 224 0 0,-1 1-1 0 0,1-1 1 0 0,0 1 0 0 0,0 0 0 0 0,-1 0 0 0 0,-1 3 0 0 0,-12 11 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47.822"/>
    </inkml:context>
    <inkml:brush xml:id="br0">
      <inkml:brushProperty name="width" value="0.35" units="cm"/>
      <inkml:brushProperty name="height" value="0.35" units="cm"/>
    </inkml:brush>
  </inkml:definitions>
  <inkml:trace contextRef="#ctx0" brushRef="#br0">540 0 8840 0 0,'0'0'3217'0'0,"-5"7"-3122"0"0,-81 97-1007 0 0,-14 19 592 0 0,77-97 320 0 0,11-13 0 0 0,-18 25 0 0 0,9-5 0 0 0,-1-2 0 0 0,-1-1 0 0 0,-54 54 0 0 0,49-59 0 0 0,4-2 0 0 0,-52 36 0 0 0,75-58 36 0 0,-1 0 0 0 0,1-1 0 0 0,0 1 1 0 0,0 0-1 0 0,0 0 0 0 0,0 0 0 0 0,0 1 0 0 0,1-1 1 0 0,-2 2-1 0 0,1-3-25 0 0,1 0 0 0 0,0 0-1 0 0,0 1 1 0 0,0-1 0 0 0,0 0 0 0 0,0 0 0 0 0,0 0 0 0 0,0 1 0 0 0,0-1-1 0 0,0 0 1 0 0,0 0 0 0 0,0 1 0 0 0,0-1 0 0 0,0 0 0 0 0,0 0 0 0 0,0 0-1 0 0,0 1 1 0 0,0-1 0 0 0,0 0 0 0 0,0 0 0 0 0,0 0 0 0 0,0 1 0 0 0,0-1-1 0 0,0 0 1 0 0,0 0 0 0 0,0 0 0 0 0,0 1 0 0 0,1-1 0 0 0,-1 0 0 0 0,0 0-1 0 0,0 0 1 0 0,0 0 0 0 0,0 1 0 0 0,0-1 0 0 0,1 0 0 0 0,-1 0 0 0 0,0 0-1 0 0,0 0 1 0 0,0 0 0 0 0,1 0 0 0 0,-1 1 0 0 0,0-1 0 0 0,0 0 0 0 0,0 0-1 0 0,1 0 1 0 0,-1 0 0 0 0,0 0 0 0 0,0 0 0 0 0,1 0 0 0 0,-1 0 0 0 0,0 0-1 0 0,0 0 1 0 0,0 0 0 0 0,1 0 0 0 0,-1 0 0 0 0,0 0 0 0 0,0-1 0 0 0,6 1-8 0 0,28 1 49 0 0,0-2 0 0 0,57-9 1 0 0,-37 4-53 0 0,-27 4 0 0 0,64-1 0 0 0,-21 2 0 0 0,-35-2 45 0 0,-1 2 0 0 0,1 2 1 0 0,42 6-1 0 0,-36-1-19 0 0,-24-5-16 0 0,0 2 0 0 0,0 0-1 0 0,0 1 1 0 0,22 9 0 0 0,-17-5-920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49.244"/>
    </inkml:context>
    <inkml:brush xml:id="br0">
      <inkml:brushProperty name="width" value="0.35" units="cm"/>
      <inkml:brushProperty name="height" value="0.35" units="cm"/>
    </inkml:brush>
  </inkml:definitions>
  <inkml:trace contextRef="#ctx0" brushRef="#br0">51 276 1376 0 0,'-2'0'107'0'0,"-46"-7"5407"0"0,56 4-5323 0 0,0 0 0 0 0,0 0 0 0 0,0 1 0 0 0,0 0-1 0 0,1 0 1 0 0,-1 1 0 0 0,1 1 0 0 0,-1-1 0 0 0,10 2 0 0 0,17-3-65 0 0,322-25 1284 0 0,-268 18-1226 0 0,-18 1-48 0 0,119-11 247 0 0,-104 11-196 0 0,29-1 71 0 0,63-2 265 0 0,-76 4-318 0 0,182-17 181 0 0,-116 9-193 0 0,303-32 660 0 0,-223 21-659 0 0,-117 13-54 0 0,166-8 208 0 0,7 18-348 0 0,-262 1 0 0 0,-22 1 0 0 0,-1 1 0 0 0,26 2 0 0 0,47 9 0 0 0,-68-9 0 0 0,8 0 0 0 0,-21 0-30 0 0,1 0 0 0 0,20-1 0 0 0,12 2-100 0 0,38 5-258 0 0,5 3 194 0 0,-63-7-111 0 0,-22-4 214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7:49.853"/>
    </inkml:context>
    <inkml:brush xml:id="br0">
      <inkml:brushProperty name="width" value="0.35" units="cm"/>
      <inkml:brushProperty name="height" value="0.35" units="cm"/>
    </inkml:brush>
  </inkml:definitions>
  <inkml:trace contextRef="#ctx0" brushRef="#br0">117 0 3224 0 0,'0'0'143'0'0,"2"2"-3"0"0,1 1 252 0 0,1 0 0 0 0,0-1 0 0 0,0 1 0 0 0,0-1 0 0 0,1 0 0 0 0,-1 0 0 0 0,1 0 0 0 0,-1 0 0 0 0,8 1 0 0 0,4 0 785 0 0,26 4-1 0 0,46 0-637 0 0,114 16-218 0 0,-87-11-304 0 0,-34-5-29 0 0,-43-3-27 0 0,188 27-90 0 0,-22 1-112 0 0,3-17 218 0 0,-158-15-15 0 0,-8-2 61 0 0,1 3 0 0 0,77 11 0 0 0,-108-10-66 0 0,-10-2 62 0 0,-1 0-1 0 0,1 0 1 0 0,-1 0-1 0 0,1 0 1 0 0,-1 0-1 0 0,1 0 1 0 0,-1 0-1 0 0,1 0 1 0 0,-1 0 0 0 0,1 1-1 0 0,0-1 1 0 0,-1 0-1 0 0,1 0 1 0 0,-1 0-1 0 0,1 1 1 0 0,-1-1-1 0 0,0 0 1 0 0,1 1-1 0 0,-1-1 1 0 0,1 0-1 0 0,0 1 1 0 0,-2 1 11 0 0,1-1 0 0 0,-1 0 0 0 0,1 1 0 0 0,-1-1 0 0 0,1 0 0 0 0,-1 0 0 0 0,0 1 0 0 0,0-1 0 0 0,1 0 0 0 0,-1 0 0 0 0,0 0 1 0 0,-2 2-1 0 0,-3 3 38 0 0,-1 0 0 0 0,0-1 0 0 0,0 0 1 0 0,-1 0-1 0 0,1 0 0 0 0,-1-1 0 0 0,0 0 1 0 0,-11 3-1 0 0,-25 15 118 0 0,-17 11-194 0 0,-73 29 0 0 0,21-22-150 0 0,9-5 44 0 0,-320 126 1523 0 0,278-110-703 0 0,-6 1-416 0 0,-71 41-191 0 0,125-48-2410 0 0,57-26 1027 0 0,8-6-17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05.241"/>
    </inkml:context>
    <inkml:brush xml:id="br0">
      <inkml:brushProperty name="width" value="0.35" units="cm"/>
      <inkml:brushProperty name="height" value="0.35" units="cm"/>
    </inkml:brush>
  </inkml:definitions>
  <inkml:trace contextRef="#ctx0" brushRef="#br0">224 305 8720 0 0,'-2'0'197'0'0,"-9"3"55"0"0,4-1-159 0 0,0 0-1 0 0,1-1 1 0 0,-1 0-1 0 0,-9 1 1 0 0,3-2-141 0 0,8 0 397 0 0,-1 1-1 0 0,1-1 1 0 0,-1-1 0 0 0,1 1-1 0 0,-1-1 1 0 0,1 0 0 0 0,0 0 0 0 0,-9-4-1 0 0,-37-14 2106 0 0,33 12-1576 0 0,16 6-810 0 0,-1 1-1 0 0,2-1 1 0 0,-1 0-1 0 0,0 0 1 0 0,0 0 0 0 0,0 0-1 0 0,0 0 1 0 0,0 0-1 0 0,1-1 1 0 0,-1 1 0 0 0,1 0-1 0 0,-3-4 1 0 0,4 5-68 0 0,-1 0 1 0 0,1 0 0 0 0,0 0-1 0 0,0-1 1 0 0,0 1 0 0 0,0 0-1 0 0,-1 0 1 0 0,1-1-1 0 0,0 1 1 0 0,0 0 0 0 0,0 0-1 0 0,0-1 1 0 0,0 1 0 0 0,0 0-1 0 0,0 0 1 0 0,0-1 0 0 0,0 1-1 0 0,0 0 1 0 0,0-1-1 0 0,0 1 1 0 0,0 0 0 0 0,0 0-1 0 0,0-1 1 0 0,0 1 0 0 0,0 0-1 0 0,0 0 1 0 0,0-1-1 0 0,0 1 1 0 0,0 0 0 0 0,0-1-1 0 0,1 1 1 0 0,-1 0 0 0 0,0 0-1 0 0,0 0 1 0 0,0-1 0 0 0,0 1-1 0 0,1 0 1 0 0,-1 0-1 0 0,0 0 1 0 0,0-1 0 0 0,0 1-1 0 0,1 0 1 0 0,-1 0 0 0 0,0 0-1 0 0,0 0 1 0 0,1 0-1 0 0,-1-1 1 0 0,0 1 0 0 0,1 0-1 0 0,-1 0 1 0 0,0 0 0 0 0,0 0-1 0 0,1 0 1 0 0,-1 0-1 0 0,8-3 0 0 0,-1-1 0 0 0,0 1 0 0 0,1 1 0 0 0,0-1 0 0 0,0 1 0 0 0,0 1 0 0 0,0-1 0 0 0,0 2 0 0 0,13-1 0 0 0,-6 0 0 0 0,22-4 0 0 0,91-16-281 0 0,-39 8 90 0 0,240-29-66 0 0,187 28-386 0 0,-378 15 432 0 0,257-16-13 0 0,108-50 72 0 0,-334 39 796 0 0,25 5-449 0 0,-188 21-194 0 0,28-3 17 0 0,26-1 28 0 0,-53 4-41 0 0,22-3 43 0 0,-19 2-27 0 0,-8 1 33 0 0,8 0 40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06.631"/>
    </inkml:context>
    <inkml:brush xml:id="br0">
      <inkml:brushProperty name="width" value="0.35" units="cm"/>
      <inkml:brushProperty name="height" value="0.35" units="cm"/>
    </inkml:brush>
  </inkml:definitions>
  <inkml:trace contextRef="#ctx0" brushRef="#br0">188 1 6448 0 0,'0'0'498'0'0,"-2"0"-327"0"0,0 0-88 0 0,0 0-1 0 0,0 0 1 0 0,0 0-1 0 0,0 1 1 0 0,0-1-1 0 0,0 1 1 0 0,1-1-1 0 0,-1 1 1 0 0,0 0-1 0 0,0 0 1 0 0,0 0-1 0 0,1 0 1 0 0,-1 0-1 0 0,0 0 1 0 0,1 0-1 0 0,-1 1 1 0 0,1-1-1 0 0,-1 0 1 0 0,1 1-1 0 0,0 0 1 0 0,0-1-1 0 0,0 1 1 0 0,0 0-1 0 0,0-1 1 0 0,-1 4-1 0 0,-2 2 240 0 0,-1 0-176 0 0,2 1 0 0 0,-1-1 1 0 0,1 1-1 0 0,0 0 0 0 0,1 0 1 0 0,0 1-1 0 0,0-1 0 0 0,1 0 1 0 0,0 1-1 0 0,0 9 0 0 0,1 16-6 0 0,6 41-1 0 0,-2-34-67 0 0,5 16 6 0 0,-1-11-28 0 0,-7-39-41 0 0,29 303 84 0 0,-33-26-24 0 0,-18-1 192 0 0,8-140-321 0 0,-16 227 230 0 0,8 45 864 0 0,11-153-516 0 0,-12 133-241 0 0,10-220-190 0 0,5-70-61 0 0,-4 68 2 0 0,-7 205-14 0 0,16-314 50 0 0,1 187 115 0 0,31 44 406 0 0,-9-111-621 0 0,-11-103 20 0 0,2 33 18 0 0,-4-27-2 0 0,-3-36 8 0 0,-1 63 0 0 0,-31 262 166 0 0,0 14-295 0 0,26-316 66 0 0,19 142 0 0 0,33 73 48 0 0,19 259-157 0 0,-62-473 72 0 0,0 382 76 0 0,-11-263-142 0 0,6 257-454 0 0,-2-389 595 0 0,-1 47 20 0 0,-31 232-3 0 0,-28-45 0 0 0,47-237 88 0 0,2 0 1 0 0,-3 83 0 0 0,12-115-15 0 0,2 0 0 0 0,7 48 0 0 0,17 54 220 0 0,-16-84-260 0 0,4 12-27 0 0,0 1 21 0 0,9 93 1 0 0,12 177-899 0 0,-25-274 977 0 0,17 60 0 0 0,-13-81-69 0 0,-1-4 14 0 0,-11-28-45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07.658"/>
    </inkml:context>
    <inkml:brush xml:id="br0">
      <inkml:brushProperty name="width" value="0.35" units="cm"/>
      <inkml:brushProperty name="height" value="0.35" units="cm"/>
    </inkml:brush>
  </inkml:definitions>
  <inkml:trace contextRef="#ctx0" brushRef="#br0">755 21 7688 0 0,'0'0'570'0'0,"-2"-1"-386"0"0,0-1-111 0 0,0 0-1 0 0,0 0 1 0 0,0 0-1 0 0,-1 1 1 0 0,1-1-1 0 0,-1 1 1 0 0,1 0-1 0 0,-1 0 1 0 0,1 0-1 0 0,-1 0 1 0 0,0 0-1 0 0,0 0 1 0 0,1 1-1 0 0,-1-1 1 0 0,0 1-1 0 0,0 0 1 0 0,0 0-1 0 0,1 0 0 0 0,-1 0 1 0 0,0 0-1 0 0,0 1 1 0 0,0-1-1 0 0,1 1 1 0 0,-5 1-1 0 0,5 0-42 0 0,-1-1-1 0 0,1 1 1 0 0,-1 0-1 0 0,1 0 1 0 0,0-1-1 0 0,0 2 1 0 0,0-1 0 0 0,0 0-1 0 0,0 0 1 0 0,0 1-1 0 0,0-1 1 0 0,1 1-1 0 0,0-1 1 0 0,-1 1-1 0 0,-1 4 1 0 0,-7 12 91 0 0,-12 18-117 0 0,-34 78 1 0 0,47-93 12 0 0,-113 210 341 0 0,-19-9 376 0 0,131-209-676 0 0,-82 110 436 0 0,16-24 72 0 0,36-49-53 0 0,26-35-499 0 0,2 1 1 0 0,-17 26-1 0 0,13-16-102 0 0,15-18 88 0 0,1-1 61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08.080"/>
    </inkml:context>
    <inkml:brush xml:id="br0">
      <inkml:brushProperty name="width" value="0.35" units="cm"/>
      <inkml:brushProperty name="height" value="0.35" units="cm"/>
    </inkml:brush>
  </inkml:definitions>
  <inkml:trace contextRef="#ctx0" brushRef="#br0">1 1 9584 0 0,'1'0'4209'0'0,"1"0"-4207"0"0,0 0-1 0 0,0 1 1 0 0,0-1 0 0 0,0 1 0 0 0,0-1 0 0 0,0 1-1 0 0,0 0 1 0 0,0 0 0 0 0,0 0 0 0 0,-1 0-1 0 0,1 0 1 0 0,2 2 0 0 0,21 20 17 0 0,-13-12 46 0 0,0 1-27 0 0,-1 0 1 0 0,15 23-1 0 0,-14-20-3 0 0,20 22 0 0 0,90 95-22 0 0,1-1-15 0 0,-85-93 2 0 0,85 76 0 0 0,-98-92 70 0 0,-2 2 0 0 0,-1 0 0 0 0,-1 1 0 0 0,24 38 0 0 0,10 12 58 0 0,-3-9 90 0 0,-41-50-239 0 0,-10-13 12 0 0,1 0 1 0 0,0 0-1 0 0,0 0 0 0 0,0 0 0 0 0,4 3 0 0 0,21 19-199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13.165"/>
    </inkml:context>
    <inkml:brush xml:id="br0">
      <inkml:brushProperty name="width" value="0.35" units="cm"/>
      <inkml:brushProperty name="height" value="0.35" units="cm"/>
    </inkml:brush>
  </inkml:definitions>
  <inkml:trace contextRef="#ctx0" brushRef="#br0">0 4 4608 0 0,'5'0'203'0'0,"0"1"-1"0"0,0-1 1 0 0,-1 1 0 0 0,11 3 580 0 0,-1-4 373 0 0,5-1-820 0 0,-15 0-271 0 0,1 1 0 0 0,-1 0 0 0 0,1 0 0 0 0,-1 0 0 0 0,0 0 0 0 0,7 2 0 0 0,6 1 10 0 0,0 0-1 0 0,1-2 1 0 0,-1 0 0 0 0,1-1-1 0 0,17-2 1 0 0,9-5 24 0 0,-33 4-60 0 0,0 1 0 0 0,0 1 0 0 0,1 0 0 0 0,21 0-1 0 0,-26 1-28 0 0,-4 0-10 0 0,-1 0 1 0 0,1 0-1 0 0,0 0 0 0 0,0 0 1 0 0,0 1-1 0 0,0-1 1 0 0,0 1-1 0 0,3 1 1 0 0,27 9 9 0 0,-33-10-7 0 0,1-1 0 0 0,-1 1 0 0 0,1-1 0 0 0,-1 1 0 0 0,1-1 0 0 0,-1 1 0 0 0,0-1 0 0 0,1 1 0 0 0,-1 0 0 0 0,0-1 0 0 0,1 1 0 0 0,-1 0 0 0 0,0-1 0 0 0,0 1 0 0 0,0 0 0 0 0,1 0 0 0 0,-1 2 0 0 0,24 26-3 0 0,-17-21 0 0 0,4-5 0 0 0,-7 7 12 0 0,-4-9 1 0 0,0 1 0 0 0,0-1 0 0 0,0 1 0 0 0,0-1 1 0 0,-1 0-1 0 0,1 1 0 0 0,-1-1 0 0 0,1 0 0 0 0,-1 1 0 0 0,1-1 1 0 0,-1 0-1 0 0,0 1 0 0 0,-1 0 0 0 0,2-1 7 0 0,0-1-16 0 0,0 0 1 0 0,0 1-1 0 0,0-1 1 0 0,0 0-1 0 0,0 0 1 0 0,0 1 0 0 0,0-1-1 0 0,0 0 1 0 0,0 0-1 0 0,0 0 1 0 0,0 1-1 0 0,0-1 1 0 0,0 0-1 0 0,0 0 1 0 0,0 0-1 0 0,0 1 1 0 0,0-1 0 0 0,0 0-1 0 0,0 0 1 0 0,0 0-1 0 0,0 1 1 0 0,0-1-1 0 0,1 0 1 0 0,-1 0-1 0 0,0 0 1 0 0,0 0-1 0 0,0 0 1 0 0,0 1 0 0 0,0-1-1 0 0,1 0 1 0 0,-1 0-1 0 0,0 0 1 0 0,0 0 0 0 0,0 0 0 0 0,0 0 0 0 0,1 1 0 0 0,-1-1 0 0 0,0 0 0 0 0,0 0 0 0 0,0 0 0 0 0,0 0 0 0 0,0 0 0 0 0,0 0 0 0 0,0 0 0 0 0,0 0 0 0 0,0 1 0 0 0,1-1 0 0 0,-1 0 0 0 0,0 0 0 0 0,0 0 0 0 0,0 0 0 0 0,0 0 1 0 0,0 0-1 0 0,0 1 0 0 0,0-1 0 0 0,0 0 0 0 0,0 0 0 0 0,0 0 0 0 0,0 0 0 0 0,0 0 0 0 0,0 1 0 0 0,0-1 0 0 0,0 0 0 0 0,0 0 0 0 0,0 0 0 0 0,0 0 0 0 0,0 0 0 0 0,0 0 0 0 0,-1 1 0 0 0,1-1 0 0 0,0 0 0 0 0,0 0 0 0 0,0 0 0 0 0,0 0 0 0 0,0 0 0 0 0,0 0 0 0 0,0 0 0 0 0,0 1 0 0 0,0-1 0 0 0,-1 0 0 0 0,1 0 0 0 0,0 0 0 0 0,-3 3 41 0 0,0-1-7 0 0,1 0 0 0 0,1 0 0 0 0,-1 0 1 0 0,0 0-1 0 0,0 0 0 0 0,1 0 0 0 0,-1 1 0 0 0,1-1 0 0 0,0 1 0 0 0,-2 4 0 0 0,1-4-10 0 0,1 0 0 0 0,0 0 0 0 0,-1 0 1 0 0,0 0-1 0 0,0 0 0 0 0,0-1 0 0 0,0 1 0 0 0,0 0 0 0 0,0-1 0 0 0,-4 3 0 0 0,-9 12 0 0 0,-6 5-31 0 0,19-20-53 0 0,-1 1 0 0 0,0-1 0 0 0,1 1 0 0 0,-1 0 0 0 0,1-1 0 0 0,-2 5-1 0 0,2 1-198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0.173"/>
    </inkml:context>
    <inkml:brush xml:id="br0">
      <inkml:brushProperty name="width" value="0.35" units="cm"/>
      <inkml:brushProperty name="height" value="0.35" units="cm"/>
    </inkml:brush>
  </inkml:definitions>
  <inkml:trace contextRef="#ctx0" brushRef="#br0">92 178 3680 0 0,'-2'1'212'0'0,"1"-1"1"0"0,-1 1-1 0 0,0-1 0 0 0,0 0 1 0 0,1 1-1 0 0,-1-1 1 0 0,0 0-1 0 0,0 0 0 0 0,0 0 1 0 0,1 0-1 0 0,-1 0 0 0 0,0-1 1 0 0,-10-3 1273 0 0,8 2-1273 0 0,1 1-75 0 0,0 1 0 0 0,0-1 0 0 0,0 1 1 0 0,0 0-1 0 0,-1 0 0 0 0,1 0 0 0 0,-5 1 1 0 0,5-1 47 0 0,0 0 7 0 0,-13 1-51 0 0,16-1-139 0 0,1 0 0 0 0,-1 0-1 0 0,0 0 1 0 0,0 0 0 0 0,0 0-1 0 0,0 0 1 0 0,0 0 0 0 0,0 0 0 0 0,0 0-1 0 0,0 0 1 0 0,0 1 0 0 0,0-1-1 0 0,0 0 1 0 0,0 0 0 0 0,0 0 0 0 0,0 0-1 0 0,0 0 1 0 0,0 0 0 0 0,0 0-1 0 0,0 0 1 0 0,0 0 0 0 0,0 0 0 0 0,0 0-1 0 0,0 0 1 0 0,0 0 0 0 0,0 0-1 0 0,0 0 1 0 0,0 0 0 0 0,0 1 0 0 0,0-1-1 0 0,0 0 1 0 0,0 0 0 0 0,0 0-1 0 0,0 0 1 0 0,0 0 0 0 0,0 0 0 0 0,0 0-1 0 0,0 0 1 0 0,0 0 0 0 0,0 0-1 0 0,0 0 1 0 0,0 0 0 0 0,0 0-1 0 0,0 0 1 0 0,0 0 0 0 0,-1 0 0 0 0,1 0-1 0 0,0 0 1 0 0,0 0 0 0 0,0 0-1 0 0,0 0 1 0 0,0 0 0 0 0,0 1 0 0 0,0-1-1 0 0,0 0 1 0 0,0 0 0 0 0,0 0-1 0 0,0 0 1 0 0,0 0 0 0 0,0 0 0 0 0,0 0-1 0 0,0 0 1 0 0,0 0 0 0 0,-1 0-1 0 0,1 0 1 0 0,0 0 0 0 0,0-1 0 0 0,18 8 295 0 0,-9-4-284 0 0,-2-2 40 0 0,0 1 1 0 0,1-1 0 0 0,-1 0-1 0 0,0-1 1 0 0,0 0 0 0 0,13-1-1 0 0,3 0 60 0 0,268-15 946 0 0,-152 5-1040 0 0,-35 1-25 0 0,133-19 42 0 0,-179 21 113 0 0,0 3 0 0 0,102 3 0 0 0,-84 3-134 0 0,105 5 48 0 0,1-11 150 0 0,-4-1 435 0 0,17 3-90 0 0,-22-2-559 0 0,7-7-200 0 0,-14 2 271 0 0,60-1 122 0 0,73-1-281 0 0,-156 5 21 0 0,-28-3 152 0 0,36 0-29 0 0,22 2 126 0 0,-60 3-169 0 0,66 2 134 0 0,-176 4-147 0 0,-2-1 1 0 0,0 0 0 0 0,1 0 0 0 0,-1 0 0 0 0,0 0 0 0 0,0 0 0 0 0,0 0 0 0 0,0 0 0 0 0,0 0 0 0 0,0 0 0 0 0,0 0 0 0 0,0-1 0 0 0,0 1 0 0 0,0 0 0 0 0,0-1 0 0 0,0 1 0 0 0,1-2 0 0 0,0 2 82 0 0,27-5 453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0.845"/>
    </inkml:context>
    <inkml:brush xml:id="br0">
      <inkml:brushProperty name="width" value="0.35" units="cm"/>
      <inkml:brushProperty name="height" value="0.35" units="cm"/>
    </inkml:brush>
  </inkml:definitions>
  <inkml:trace contextRef="#ctx0" brushRef="#br0">1756 0 3224 0 0,'0'0'4461'0'0,"0"8"-3704"0"0,-1-4-724 0 0,1 0 0 0 0,-1 0 0 0 0,0 0 0 0 0,0 0 0 0 0,-1 0 0 0 0,1 0 0 0 0,-1 0-1 0 0,0 0 1 0 0,0 0 0 0 0,0-1 0 0 0,-1 1 0 0 0,-4 5 0 0 0,-11 19-31 0 0,-197 350 912 0 0,-18-10 26 0 0,140-223-778 0 0,19-24-145 0 0,-36 54-18 0 0,-114 126-43 0 0,7-9 580 0 0,57-16 532 0 0,48-28-656 0 0,101-220-341 0 0,-43 96 161 0 0,41-99-200 0 0,-2 0 1 0 0,-28 40 0 0 0,17-29-25 0 0,17-22-25 0 0,-1 0-1 0 0,0-1 1 0 0,-18 16 0 0 0,12-9-176 0 0,15-17 118 0 0,-1-1 0 0 0,0 1 0 0 0,0-1 0 0 0,0 1 0 0 0,0-1 0 0 0,0 0 0 0 0,0 0 0 0 0,-1 0-1 0 0,1 0 1 0 0,-1 0 0 0 0,-4 2 0 0 0,-3-3-535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1.532"/>
    </inkml:context>
    <inkml:brush xml:id="br0">
      <inkml:brushProperty name="width" value="0.35" units="cm"/>
      <inkml:brushProperty name="height" value="0.35" units="cm"/>
    </inkml:brush>
  </inkml:definitions>
  <inkml:trace contextRef="#ctx0" brushRef="#br0">1305 1 1840 0 0,'-1'0'6041'0'0,"-2"0"-5777"0"0,0 1-1 0 0,1 0 0 0 0,-1 0 1 0 0,0 1-1 0 0,0-1 1 0 0,1 0-1 0 0,-1 1 1 0 0,1 0-1 0 0,0-1 1 0 0,-1 1-1 0 0,-1 2 264 0 0,-1 2-263 0 0,-4 3 139 0 0,-6 7-239 0 0,0 1 0 0 0,1 0 0 0 0,-23 39 0 0 0,-11 14-305 0 0,-217 260-630 0 0,89-133 979 0 0,52-62 891 0 0,32-42-344 0 0,13-14-398 0 0,21-19-313 0 0,-40 49-8 0 0,67-68-36 0 0,-60 59 0 0 0,55-59-2 0 0,24-27 11 0 0,-18 18 0 0 0,24-26-30 0 0,0 0 1 0 0,1 1 0 0 0,0-1 0 0 0,-8 15-1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1.907"/>
    </inkml:context>
    <inkml:brush xml:id="br0">
      <inkml:brushProperty name="width" value="0.35" units="cm"/>
      <inkml:brushProperty name="height" value="0.35" units="cm"/>
    </inkml:brush>
  </inkml:definitions>
  <inkml:trace contextRef="#ctx0" brushRef="#br0">303 0 2304 0 0,'-47'12'7811'0'0,"46"-11"-7573"0"0,-11 56 3677 0 0,7-22-3625 0 0,1 62 0 0 0,0 115-242 0 0,-2-92-376 0 0,-29 165 1 0 0,15-145 358 0 0,-59 542-111 0 0,46-471 114 0 0,2-20-4 0 0,20-122-436 0 0,-3 23-420 0 0,14-72 386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7.293"/>
    </inkml:context>
    <inkml:brush xml:id="br0">
      <inkml:brushProperty name="width" value="0.35" units="cm"/>
      <inkml:brushProperty name="height" value="0.35" units="cm"/>
    </inkml:brush>
  </inkml:definitions>
  <inkml:trace contextRef="#ctx0" brushRef="#br0">100 8 6912 0 0,'-5'-6'3792'0'0,"5"6"-3761"0"0,-1 0 1 0 0,1-1 0 0 0,0 1 0 0 0,-1 0 0 0 0,1 0-1 0 0,-1 0 1 0 0,1 0 0 0 0,0 0 0 0 0,-1-1-1 0 0,1 1 1 0 0,-1 0 0 0 0,1 0 0 0 0,-1 0-1 0 0,1 0 1 0 0,0 0 0 0 0,-1 0 0 0 0,1 0-1 0 0,-1 1 1 0 0,1-1 0 0 0,-1 0 0 0 0,1 0 0 0 0,0 0-1 0 0,-1 0 1 0 0,1 0 0 0 0,-1 1 0 0 0,1-1-1 0 0,0 0 1 0 0,-1 0 0 0 0,1 1 0 0 0,0-1-1 0 0,-1 0 1 0 0,1 1 0 0 0,-2 1-30 0 0,0 0-1 0 0,1 0 1 0 0,0 0 0 0 0,-1 0-1 0 0,1 0 1 0 0,-2 4 0 0 0,0 3-220 0 0,-1 1 0 0 0,-2 15 0 0 0,-2 49-363 0 0,1-18 401 0 0,1 65-1 0 0,2-26 125 0 0,2 12 56 0 0,-1 14 0 0 0,2-105 5 0 0,-11 95-74 0 0,0-24-109 0 0,11-65-292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7.684"/>
    </inkml:context>
    <inkml:brush xml:id="br0">
      <inkml:brushProperty name="width" value="0.35" units="cm"/>
      <inkml:brushProperty name="height" value="0.35" units="cm"/>
    </inkml:brush>
  </inkml:definitions>
  <inkml:trace contextRef="#ctx0" brushRef="#br0">1 1 1840 0 0,'1'1'133'0'0,"12"9"417"0"0,-2 0-281 0 0,1-1-1 0 0,0 0 1 0 0,0-1 0 0 0,0 0 0 0 0,1-1 0 0 0,1 0-1 0 0,21 7 1 0 0,58 19 630 0 0,97 12-205 0 0,-171-41-562 0 0,8 3-50 0 0,-15-2-8 0 0,-2 1-455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8.277"/>
    </inkml:context>
    <inkml:brush xml:id="br0">
      <inkml:brushProperty name="width" value="0.35" units="cm"/>
      <inkml:brushProperty name="height" value="0.35" units="cm"/>
    </inkml:brush>
  </inkml:definitions>
  <inkml:trace contextRef="#ctx0" brushRef="#br0">1 0 2304 0 0,'23'32'6233'0'0,"-18"-29"-5963"0"0,5 9 289 0 0,64 83 499 0 0,-35-41-1058 0 0,3-2 0 0 0,85 83 0 0 0,-8-24 0 0 0,31 28 0 0 0,-79-75-1 0 0,57 49 55 0 0,-69-64-43 0 0,51 40-11 0 0,-100-81 0 0 0,62 45 0 0 0,97 56 0 0 0,-65-64 33 0 0,-79-36 40 0 0,38 10 112 0 0,-21-7 88 0 0,-1-1 225 0 0,13 2-75 0 0,-14 1-258 0 0,-27-9-122 0 0,-6 0-18 0 0,-3-2 50 0 0,5 3 14 0 0,-2-1-30 0 0,2 4-56 0 0,-9-6 12 0 0,0 1-25 0 0,14 13-82 0 0,-12-16-57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9.277"/>
    </inkml:context>
    <inkml:brush xml:id="br0">
      <inkml:brushProperty name="width" value="0.35" units="cm"/>
      <inkml:brushProperty name="height" value="0.35" units="cm"/>
    </inkml:brush>
  </inkml:definitions>
  <inkml:trace contextRef="#ctx0" brushRef="#br0">0 146 3224 0 0,'8'0'1737'0'0,"39"-6"182"0"0,-10-1-2279 0 0,29 0 629 0 0,-40 5-23 0 0,0-1 0 0 0,41-9 1 0 0,25-7 333 0 0,-42 11-311 0 0,60-12 451 0 0,-14 6-505 0 0,122-3-1 0 0,-212 17-186 0 0,124-15 709 0 0,-79 8-99 0 0,63-1 1 0 0,-70 8-239 0 0,50 7 0 0 0,-19 2-304 0 0,38 6-104 0 0,-64-8 8 0 0,1-2 0 0 0,0-2 0 0 0,99-7 0 0 0,111 1 0 0 0,-179 10 71 0 0,83 18 1 0 0,-111-15-145 0 0,-9-2-6 0 0,56 7 72 0 0,-29-10 15 0 0,93-6 1 0 0,-73-1 176 0 0,35-4 93 0 0,0-5 202 0 0,216 9 0 0 0,-273 10-480 0 0,-43-4 0 0 0,35 1 0 0 0,-9-5 29 0 0,-11 1 52 0 0,60-6 1 0 0,44-11 238 0 0,-108 12-325 0 0,0 2 0 0 0,0 1 1 0 0,1 1-1 0 0,-1 3 1 0 0,0 1-1 0 0,67 16 1 0 0,-51-6 4 0 0,1-2 0 0 0,0-3 0 0 0,0-2 0 0 0,57 0 0 0 0,-62-7 85 0 0,0-2 0 0 0,56-10 1 0 0,-21-3 78 0 0,106-21 125 0 0,-74 18-239 0 0,-49 9-115 0 0,-32 6 75 0 0,1 1 1 0 0,43 4-1 0 0,-57 0-4 0 0,29 6 1 0 0,3 1-9 0 0,8 1 14 0 0,-41-5 1 0 0,1-2 1 0 0,33 3 0 0 0,23-12 315 0 0,21-10 193 0 0,-79 11-458 0 0,-16 4-66 0 0,1 0 0 0 0,-1 0-1 0 0,0 0 1 0 0,0 0 0 0 0,0 1 0 0 0,6 0 0 0 0,-8 0-119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48:19.633"/>
    </inkml:context>
    <inkml:brush xml:id="br0">
      <inkml:brushProperty name="width" value="0.35" units="cm"/>
      <inkml:brushProperty name="height" value="0.35" units="cm"/>
    </inkml:brush>
  </inkml:definitions>
  <inkml:trace contextRef="#ctx0" brushRef="#br0">1 35 1840 0 0,'31'-17'5324'0'0,"-22"2"-4304"0"0,-7 15-1012 0 0,6-2-243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26.879"/>
    </inkml:context>
    <inkml:brush xml:id="br0">
      <inkml:brushProperty name="width" value="0.1" units="cm"/>
      <inkml:brushProperty name="height" value="0.1" units="cm"/>
      <inkml:brushProperty name="color" value="#E71224"/>
    </inkml:brush>
  </inkml:definitions>
  <inkml:trace contextRef="#ctx0" brushRef="#br0">81 4 9416 0 0,'-3'-1'72'0'0,"1"1"1"0"0,0-1-1 0 0,-1 0 1 0 0,1 1 0 0 0,-1 0-1 0 0,1-1 1 0 0,-1 1-1 0 0,1 0 1 0 0,-1 1-1 0 0,1-1 1 0 0,-1 0 0 0 0,1 1-1 0 0,-5 0 1 0 0,-19 0 1712 0 0,10 0 4233 0 0,22 2-6017 0 0,-1-1 0 0 0,0 1 0 0 0,1-1-1 0 0,0-1 1 0 0,-1 1 0 0 0,1-1-1 0 0,0 0 1 0 0,0 0 0 0 0,7 0-1 0 0,0 0-9 0 0,102 8-874 0 0,164-8 0 0 0,-117-4 37 0 0,63-4-474 0 0,4-1 165 0 0,-150 9 1051 0 0,101-2 91 0 0,-117-1-46 0 0,14 0 1 0 0,1-1-3529 0 0,-52 2-426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1.149"/>
    </inkml:context>
    <inkml:brush xml:id="br0">
      <inkml:brushProperty name="width" value="0.35" units="cm"/>
      <inkml:brushProperty name="height" value="0.35" units="cm"/>
    </inkml:brush>
  </inkml:definitions>
  <inkml:trace contextRef="#ctx0" brushRef="#br0">1256 0 3536 0 0,'-2'2'94'0'0,"1"-1"1"0"0,-1 0-1 0 0,0 0 1 0 0,1 0-1 0 0,-1 1 1 0 0,0-2-1 0 0,0 1 1 0 0,0 0-1 0 0,0 0 1 0 0,0-1-1 0 0,0 1 1 0 0,0-1 0 0 0,0 1-1 0 0,0-1 1 0 0,0 0-1 0 0,0 0 1 0 0,0 0-1 0 0,0 0 1 0 0,-4 0-1 0 0,0 0 268 0 0,-7-1 477 0 0,10 1-694 0 0,0-1 1 0 0,0 1 0 0 0,0 0 0 0 0,-1 0 0 0 0,1 0-1 0 0,0 1 1 0 0,0-1 0 0 0,0 1 0 0 0,-1 0 0 0 0,-4 1-1 0 0,4 0-41 0 0,-1 0 0 0 0,1-1 0 0 0,-1 0 0 0 0,1 0-1 0 0,-1 0 1 0 0,0-1 0 0 0,0 0 0 0 0,1 0 0 0 0,-1 0-1 0 0,0 0 1 0 0,-4-2 0 0 0,-26 2 292 0 0,24 2-363 0 0,0 1 0 0 0,0 0 0 0 0,-12 6 0 0 0,0-1-11 0 0,-105 47 296 0 0,113-48-306 0 0,-61 27 50 0 0,0 2 60 0 0,70-33-74 0 0,0 0 1 0 0,0 1 0 0 0,0 0-1 0 0,1 0 1 0 0,-1 0-1 0 0,1 1 1 0 0,0 0 0 0 0,-6 8-1 0 0,-12 9 79 0 0,-8 13-24 0 0,24-27-75 0 0,-1 1 1 0 0,-8 7 0 0 0,-37 37 54 0 0,-46 45-3 0 0,75-73 47 0 0,1 1 0 0 0,-22 32 0 0 0,32-39-117 0 0,0 1 1 0 0,1 0-1 0 0,2 1 0 0 0,0 0 1 0 0,1 0-1 0 0,0 1 0 0 0,-6 31 1 0 0,3-10-11 0 0,-28 63 0 0 0,31-82 0 0 0,-7 31 0 0 0,1-2 0 0 0,-23 98 0 0 0,34-132 0 0 0,-15 50 0 0 0,17-59 0 0 0,-1 0 0 0 0,0 18 0 0 0,-4 13 0 0 0,-7 44 0 0 0,4-16 0 0 0,4-31 0 0 0,-2 68 0 0 0,4-46 0 0 0,5 45 0 0 0,1-41 0 0 0,5 40 0 0 0,0-36 0 0 0,9 68 53 0 0,-2-21 22 0 0,1 5-139 0 0,-6-62 64 0 0,-3-18 0 0 0,15 56 0 0 0,-10-60 0 0 0,9 28 0 0 0,13 31 0 0 0,-12-44 0 0 0,21 91 0 0 0,-27-99 34 0 0,-1-7-4 0 0,-4-3-30 0 0,2-2 0 0 0,2 1 0 0 0,0-2 0 0 0,2 0 0 0 0,27 38 0 0 0,30 22 0 0 0,-51-61 0 0 0,23 32 0 0 0,-19-24 0 0 0,16 29 0 0 0,15 21 0 0 0,-53-80 0 0 0,1-1 0 0 0,-1-1 0 0 0,1 1 0 0 0,7 5 0 0 0,8 11 0 0 0,-12-13 0 0 0,0-1 0 0 0,1 1 0 0 0,0-2 0 0 0,0 1 0 0 0,14 8 0 0 0,3 3 0 0 0,-8-7 0 0 0,28 15 0 0 0,-18-11 0 0 0,64 32 0 0 0,-40-23 0 0 0,91 43 0 0 0,-133-63 0 0 0,1-1 0 0 0,0 0 0 0 0,13 3 0 0 0,16 4 0 0 0,12 8-32 0 0,64 13 0 0 0,22 5 32 0 0,-57-15 0 0 0,132 25 56 0 0,-197-45-23 0 0,6 1-18 0 0,36 9 1 0 0,-15-1-39 0 0,54 6 0 0 0,37 10-19 0 0,-103-18 42 0 0,21 7 0 0 0,0-3 0 0 0,95 12 0 0 0,-67-19 42 0 0,0-4 1 0 0,91-8 0 0 0,-52 1 21 0 0,-67-1-54 0 0,99-13 44 0 0,-98 11-38 0 0,57-11 32 0 0,-35 8-48 0 0,-31 5 0 0 0,85-14 64 0 0,44-9-11 0 0,-139 22-42 0 0,-1-1 1 0 0,0-2-1 0 0,46-21 0 0 0,87-55 19 0 0,-91 43-23 0 0,191-119 50 0 0,-247 149-55 0 0,29-20 40 0 0,0-2 0 0 0,81-79 0 0 0,61-111 203 0 0,-164 192-251 0 0,-4 7 207 0 0,-1-1 0 0 0,-1-1-1 0 0,27-52 1 0 0,-22 31-270 0 0,-14 27 120 0 0,0 0 1 0 0,9-29 0 0 0,25-73 140 0 0,6-16 80 0 0,-34 87-169 0 0,4-17 50 0 0,-11 32-95 0 0,-4 19-31 0 0,-1-1-1 0 0,2-22 1 0 0,3-266 208 0 0,-3 189-131 0 0,0-1 123 0 0,-2-11 82 0 0,-5 122-305 0 0,1-2 12 0 0,-1 0 0 0 0,-1-1 1 0 0,0 1-1 0 0,-3-12 0 0 0,-7-22 35 0 0,-11-38-38 0 0,-21-83 158 0 0,25 89-153 0 0,13 50 43 0 0,-16-47 1 0 0,16 57-22 0 0,-5-23 0 0 0,6 25-11 0 0,1-1 1 0 0,-9-17-1 0 0,-25-73 99 0 0,-13-50-79 0 0,38 112-44 0 0,-3 2 9 0 0,8 25 5 0 0,-4-21 1 0 0,6 19-19 0 0,-1 1 0 0 0,0 0-1 0 0,-1 0 1 0 0,-1 0 0 0 0,-1 1 0 0 0,-1 0 0 0 0,0 1 0 0 0,-1 0 0 0 0,0 0 0 0 0,-2 1 0 0 0,-13-13 0 0 0,-150-174 126 0 0,138 155-115 0 0,13 14 26 0 0,-2 2-1 0 0,-51-46 0 0 0,68 68-8 0 0,-1 0-1 0 0,-1 1 1 0 0,1 1-1 0 0,-1 0 1 0 0,-1 0-1 0 0,1 1 1 0 0,-18-5-1 0 0,-8-1 26 0 0,-7-3 12 0 0,-1 1 0 0 0,-68-9 0 0 0,-10 2 98 0 0,92 16-63 0 0,-40-12-1 0 0,25 6-43 0 0,15 4-30 0 0,-101-29-560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27.707"/>
    </inkml:context>
    <inkml:brush xml:id="br0">
      <inkml:brushProperty name="width" value="0.1" units="cm"/>
      <inkml:brushProperty name="height" value="0.1" units="cm"/>
      <inkml:brushProperty name="color" value="#E71224"/>
    </inkml:brush>
  </inkml:definitions>
  <inkml:trace contextRef="#ctx0" brushRef="#br0">1569 2259 13504 0 0,'-62'-11'435'0'0,"-1"-3"0"0"0,2-2 0 0 0,-70-29 0 0 0,-239-153 712 0 0,367 196-1147 0 0,-159-100 956 0 0,117 72-445 0 0,-12-10 48 0 0,2-3 1 0 0,-63-62-1 0 0,-90-111 115 0 0,195 201-509 0 0,-12-12 122 0 0,2-1 0 0 0,1-1 0 0 0,-25-45 0 0 0,24 34 114 0 0,-31-80-1 0 0,48 103-368 0 0,1-1 0 0 0,0 0-1 0 0,1 0 1 0 0,1-1 0 0 0,1 1 0 0 0,1-1-1 0 0,1-29 1 0 0,2 27-29 0 0,2 0-1 0 0,0-1 1 0 0,1 2-1 0 0,1-1 1 0 0,11-26 0 0 0,-1 11-8 0 0,2 2 0 0 0,23-36 0 0 0,-13 30-47 0 0,3 2-1 0 0,57-58 1 0 0,-51 61 23 0 0,3 1-1 0 0,0 1 1 0 0,2 3 0 0 0,1 1-1 0 0,2 2 1 0 0,59-26-1 0 0,-12 14-43 0 0,2 4 0 0 0,126-31 0 0 0,-106 39-258 0 0,162-18 0 0 0,-212 39 219 0 0,1 3 0 0 0,-1 3 0 0 0,1 2 0 0 0,71 13 0 0 0,-99-7 42 0 0,0 1-1 0 0,-1 1 0 0 0,0 2 0 0 0,-1 2 0 0 0,-1 1 0 0 0,47 28 1 0 0,-26-9-296 0 0,-2 4 0 0 0,90 81 0 0 0,-96-76 94 0 0,204 203-2416 0 0,-206-194 1562 0 0,-3 2-1 0 0,64 106 0 0 0,-87-126 767 0 0,-1 1-1 0 0,-3 1 1 0 0,0 0 0 0 0,-3 1-1 0 0,-1 0 1 0 0,9 56 0 0 0,-16-53 489 0 0,-1 0 1 0 0,-3 0-1 0 0,-1-1 1 0 0,-2 1-1 0 0,-2 0 1 0 0,-18 72-1 0 0,17-90 65 0 0,-1 0-1 0 0,-1-1 1 0 0,-2 0 0 0 0,-18 32-1 0 0,5-17 182 0 0,-43 51 0 0 0,48-66-226 0 0,-1-1 0 0 0,-34 27 0 0 0,-50 28 125 0 0,98-71-259 0 0,-48 31-32 0 0,-2-2 1 0 0,-1-2-1 0 0,-2-3 0 0 0,-107 37 1 0 0,106-46-1001 0 0,6 0-3507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29.144"/>
    </inkml:context>
    <inkml:brush xml:id="br0">
      <inkml:brushProperty name="width" value="0.1" units="cm"/>
      <inkml:brushProperty name="height" value="0.1" units="cm"/>
      <inkml:brushProperty name="color" value="#E71224"/>
    </inkml:brush>
  </inkml:definitions>
  <inkml:trace contextRef="#ctx0" brushRef="#br0">43 127 5984 0 0,'-2'-1'61'0'0,"0"0"0"0"0,0-1 0 0 0,0 1 1 0 0,0 0-1 0 0,-31-21 13836 0 0,43 20-15414 0 0,12-2 1518 0 0,0 1-1 0 0,1 1 1 0 0,-1 0-1 0 0,32 4 1 0 0,-6-1-67 0 0,94 5-175 0 0,-37 0 26 0 0,-38-4 80 0 0,293 6-1063 0 0,371-31 244 0 0,-297-31 864 0 0,-287 28-536 0 0,-119 22-3021 0 0,-3 1-1286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29.520"/>
    </inkml:context>
    <inkml:brush xml:id="br0">
      <inkml:brushProperty name="width" value="0.1" units="cm"/>
      <inkml:brushProperty name="height" value="0.1" units="cm"/>
      <inkml:brushProperty name="color" value="#E71224"/>
    </inkml:brush>
  </inkml:definitions>
  <inkml:trace contextRef="#ctx0" brushRef="#br0">70 0 5064 0 0,'-3'2'161'0'0,"0"0"1"0"0,-1 0 0 0 0,1 0-1 0 0,0 0 1 0 0,0 0 0 0 0,0 1-1 0 0,1-1 1 0 0,-1 1-1 0 0,1 0 1 0 0,-1 0 0 0 0,1 0-1 0 0,0 0 1 0 0,0 0-1 0 0,0 0 1 0 0,0 1 0 0 0,1-1-1 0 0,0 1 1 0 0,-2 3-1 0 0,-12 67 6795 0 0,8 2-3810 0 0,6 79-2355 0 0,2-76-139 0 0,10 165-247 0 0,-4-140-402 0 0,-4 337-1299 0 0,-11-260 120 0 0,4-85 622 0 0,2-54 297 0 0,4 67-1 0 0,0-70 190 0 0,2 17-426 0 0,4-22-3586 0 0,5-13-1040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30.204"/>
    </inkml:context>
    <inkml:brush xml:id="br0">
      <inkml:brushProperty name="width" value="0.1" units="cm"/>
      <inkml:brushProperty name="height" value="0.1" units="cm"/>
      <inkml:brushProperty name="color" value="#E71224"/>
    </inkml:brush>
  </inkml:definitions>
  <inkml:trace contextRef="#ctx0" brushRef="#br0">1696 2347 9872 0 0,'-98'-6'897'0'0,"-40"-5"-723"0"0,22 0 516 0 0,13 2 328 0 0,1-4-1 0 0,-114-31 1 0 0,167 31-799 0 0,0-2 0 0 0,1-2 0 0 0,1-3-1 0 0,1-1 1 0 0,0-3 0 0 0,-63-43 0 0 0,73 40-48 0 0,1-1 1 0 0,1-1-1 0 0,2-2 1 0 0,1-2 0 0 0,1-1-1 0 0,2-1 1 0 0,-40-65-1 0 0,31 31 21 0 0,2-1 0 0 0,4-2 1 0 0,3-1-1 0 0,3-1 0 0 0,3-2 0 0 0,4 0 0 0 0,-16-136 0 0 0,31 180-108 0 0,2-1 0 0 0,1 1-1 0 0,1 0 1 0 0,2-1-1 0 0,1 1 1 0 0,2 0-1 0 0,12-39 1 0 0,-11 50-69 0 0,0 0 1 0 0,2 0 0 0 0,1 1-1 0 0,0 0 1 0 0,2 0 0 0 0,0 1-1 0 0,1 1 1 0 0,1 0-1 0 0,1 1 1 0 0,0 0 0 0 0,23-18-1 0 0,26-15-20 0 0,2 3 0 0 0,84-46 0 0 0,156-55-629 0 0,-11 51 322 0 0,-288 95 308 0 0,52-14 2 0 0,1 2 0 0 0,122-10 0 0 0,-133 22-12 0 0,0 2 0 0 0,0 2-1 0 0,0 3 1 0 0,57 11 0 0 0,-46-1-12 0 0,-1 2 1 0 0,84 37-1 0 0,106 65 25 0 0,-185-83-47 0 0,-1 2 0 0 0,-2 2 0 0 0,-2 4 0 0 0,-2 2 0 0 0,-1 2 0 0 0,-3 3 0 0 0,-3 2 0 0 0,63 83 0 0 0,-83-96-69 0 0,-2 2 0 0 0,-1 1-1 0 0,-2 0 1 0 0,-2 2 0 0 0,31 89-1 0 0,-48-114 118 0 0,-1-1-1 0 0,-2 0 0 0 0,0 1 0 0 0,0 0 1 0 0,-2-1-1 0 0,-1 1 0 0 0,0 0 1 0 0,-2 0-1 0 0,-6 34 0 0 0,3-30 50 0 0,-2 0 0 0 0,-1 0 0 0 0,-1-1 0 0 0,-1 0 0 0 0,-1-1 0 0 0,0 0 0 0 0,-22 28-1 0 0,-2-3 38 0 0,-3-2-1 0 0,-2-2 0 0 0,-2-1 0 0 0,-66 51 0 0 0,-2-11-49 0 0,-157 90 1 0 0,-2-30-994 0 0,161-99-4215 0 0,61-24-205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32.465"/>
    </inkml:context>
    <inkml:brush xml:id="br0">
      <inkml:brushProperty name="width" value="0.1" units="cm"/>
      <inkml:brushProperty name="height" value="0.1" units="cm"/>
      <inkml:brushProperty name="color" value="#E71224"/>
    </inkml:brush>
  </inkml:definitions>
  <inkml:trace contextRef="#ctx0" brushRef="#br0">31 0 15056 0 0,'-6'4'730'0'0,"3"-4"-560"0"0,1 0-127 0 0,1 1 0 0 0,0-1 0 0 0,0 0 0 0 0,0 0 0 0 0,-1 1 0 0 0,1-1 1 0 0,0 1-1 0 0,0-1 0 0 0,0 1 0 0 0,0-1 0 0 0,0 1 0 0 0,0 0 0 0 0,0 0 0 0 0,0-1 0 0 0,0 1 0 0 0,0 0 0 0 0,-1 1 0 0 0,2-1 59 0 0,2 1-63 0 0,0-1 0 0 0,1 1 0 0 0,-1-1 0 0 0,1 0 0 0 0,-1 1 0 0 0,1-1 0 0 0,3 1 0 0 0,2 0-3 0 0,1 2-75 0 0,1-1 1 0 0,-1 0-1 0 0,1-1 1 0 0,0 0-1 0 0,12 0 1 0 0,52-1-196 0 0,-40-1 148 0 0,172-5-420 0 0,-81 1 62 0 0,327-11-655 0 0,-169 14 1080 0 0,-155 1-50 0 0,-17 5 11 0 0,-69-1 3 0 0,0-3-1 0 0,71-6 1 0 0,-86 0-102 0 0,-2-1-3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32.871"/>
    </inkml:context>
    <inkml:brush xml:id="br0">
      <inkml:brushProperty name="width" value="0.1" units="cm"/>
      <inkml:brushProperty name="height" value="0.1" units="cm"/>
      <inkml:brushProperty name="color" value="#E71224"/>
    </inkml:brush>
  </inkml:definitions>
  <inkml:trace contextRef="#ctx0" brushRef="#br0">99 1 13360 0 0,'-3'0'218'0'0,"-32"2"845"0"0,33-1-1025 0 0,0-1 1 0 0,0 1-1 0 0,0-1 1 0 0,0 1-1 0 0,0 0 1 0 0,0-1-1 0 0,1 1 1 0 0,-1 0-1 0 0,0 0 1 0 0,0 0-1 0 0,1 1 1 0 0,-1-1-1 0 0,1 0 1 0 0,0 1-1 0 0,-1-1 1 0 0,0 2 0 0 0,-2 2 131 0 0,0 0 0 0 0,1 1 0 0 0,0-1 0 0 0,0 1 0 0 0,1-1 0 0 0,0 1 0 0 0,-1 0 0 0 0,2 0 0 0 0,-1 0 1 0 0,1 0-1 0 0,-1 9 0 0 0,2 2 30 0 0,0 0-1 0 0,3 17 1 0 0,0 22 137 0 0,-2-21-291 0 0,2 0 0 0 0,12 64 0 0 0,-13-88-33 0 0,31 169 34 0 0,10 62-618 0 0,-11-82-392 0 0,-6 15-969 0 0,7 34-377 0 0,-27-155 1787 0 0,-4-38 237 0 0,-1 0 1 0 0,2-1-1 0 0,7 25 1 0 0,-1-19-3680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51:33.324"/>
    </inkml:context>
    <inkml:brush xml:id="br0">
      <inkml:brushProperty name="width" value="0.1" units="cm"/>
      <inkml:brushProperty name="height" value="0.1" units="cm"/>
      <inkml:brushProperty name="color" value="#E71224"/>
    </inkml:brush>
  </inkml:definitions>
  <inkml:trace contextRef="#ctx0" brushRef="#br0">1528 2546 12840 0 0,'-132'0'1164'0'0,"18"-3"-475"0"0,1-5 1 0 0,-173-35 0 0 0,234 31-374 0 0,0-2 0 0 0,1-2 0 0 0,-82-39 0 0 0,93 35-298 0 0,1-2 0 0 0,0-2-1 0 0,2-1 1 0 0,-59-53 0 0 0,-30-49-203 0 0,101 96 32 0 0,0 0 0 0 0,-31-55 0 0 0,38 53 19 0 0,1 0-1 0 0,2-1 1 0 0,2-1-1 0 0,1 0 1 0 0,-8-39-1 0 0,14 43 24 0 0,1 0-1 0 0,2 0 0 0 0,1-1 0 0 0,1 1 0 0 0,2 0 1 0 0,6-44-1 0 0,-1 40 54 0 0,2 0 0 0 0,1 1 0 0 0,2 1 0 0 0,25-55 1 0 0,-14 45 18 0 0,1 2 1 0 0,57-74 0 0 0,-27 50 3 0 0,2 2 1 0 0,114-98-1 0 0,-85 93 60 0 0,160-98 1 0 0,78-19 38 0 0,-220 132 148 0 0,3 4 1 0 0,1 5 0 0 0,2 5 0 0 0,137-31 0 0 0,-146 49-213 0 0,1 5 0 0 0,130-5 0 0 0,-173 21-3 0 0,1 3 1 0 0,-1 2 0 0 0,0 2-1 0 0,-1 3 1 0 0,0 2 0 0 0,91 33 0 0 0,-101-27-7 0 0,-2 2 1 0 0,0 1-1 0 0,-1 3 1 0 0,-1 1 0 0 0,-2 2-1 0 0,-1 2 1 0 0,-1 2 0 0 0,-1 1-1 0 0,-2 2 1 0 0,48 58 0 0 0,-61-62 15 0 0,-1 1 1 0 0,-2 1 0 0 0,-1 1-1 0 0,-1 0 1 0 0,-2 1 0 0 0,-1 1 0 0 0,-2 1-1 0 0,-1-1 1 0 0,-2 2 0 0 0,-2-1-1 0 0,-1 1 1 0 0,-2 1 0 0 0,-1 66 0 0 0,-5-54-11 0 0,-3 0 1 0 0,-2 0-1 0 0,-2 0 1 0 0,-20 61 0 0 0,12-56-30 0 0,-3-1 1 0 0,-2-1-1 0 0,-3-2 1 0 0,-1 0-1 0 0,-3-1 1 0 0,-53 67 0 0 0,-92 83 63 0 0,94-120-4207 0 0,27-28-754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3.393"/>
    </inkml:context>
    <inkml:brush xml:id="br0">
      <inkml:brushProperty name="width" value="0.35" units="cm"/>
      <inkml:brushProperty name="height" value="0.35" units="cm"/>
    </inkml:brush>
  </inkml:definitions>
  <inkml:trace contextRef="#ctx0" brushRef="#br0">456 0 5672 0 0,'-1'0'23'0'0,"0"0"0"0"0,0 0 0 0 0,0 1 0 0 0,0-1 0 0 0,1 0 0 0 0,-1 0 0 0 0,0 1 0 0 0,0-1 1 0 0,0 1-1 0 0,0-1 0 0 0,1 1 0 0 0,-1-1 0 0 0,0 1 0 0 0,0-1 0 0 0,0 2 0 0 0,0-1-7 0 0,0-1-1 0 0,1 1 0 0 0,-1 0 1 0 0,0-1-1 0 0,0 1 1 0 0,1-1-1 0 0,-1 1 0 0 0,0-1 1 0 0,0 0-1 0 0,0 1 1 0 0,0-1-1 0 0,0 0 1 0 0,0 1-1 0 0,1-1 0 0 0,-3 0 1 0 0,1 1 40 0 0,-1-1 1 0 0,1 1-1 0 0,0-1 0 0 0,-1 1 1 0 0,1 0-1 0 0,0 0 0 0 0,0 0 1 0 0,-3 2-1 0 0,-5 2 174 0 0,1-1-95 0 0,0 1-1 0 0,1 0 1 0 0,-1 0 0 0 0,1 1-1 0 0,0 0 1 0 0,-12 12 0 0 0,-3 5 160 0 0,17-18-245 0 0,0 1 0 0 0,0 0 0 0 0,0 0 0 0 0,1 1 0 0 0,0-1 0 0 0,0 1 1 0 0,-6 13-1 0 0,-17 39 187 0 0,-6 39-193 0 0,22-49 270 0 0,8-33-262 0 0,0-1 0 0 0,0 1 1 0 0,-10 19-1 0 0,8-22-17 0 0,1 0 1 0 0,-4 17-1 0 0,4-14 27 0 0,-8 19 0 0 0,-31 77 372 0 0,-12 28 720 0 0,53-132-1130 0 0,1-1 0 0 0,0 0 0 0 0,1 1 0 0 0,-1-1 0 0 0,2 1 0 0 0,-1-1 0 0 0,1 1-1 0 0,0 0 1 0 0,0-1 0 0 0,1 1 0 0 0,2 10 0 0 0,-1-3-21 0 0,-1 0 1 0 0,-1-1-1 0 0,-1 21 0 0 0,0-19-4 0 0,0 0 1 0 0,3 20-1 0 0,1-13 1 0 0,0-1 0 0 0,10 30 0 0 0,8 30 0 0 0,-18-61 0 0 0,-3-18 0 0 0,0 1 0 0 0,1-1 0 0 0,-1 1 0 0 0,1-1 0 0 0,1 5 0 0 0,0-1 0 0 0,1-1 0 0 0,-1-1 0 0 0,0 1 0 0 0,0 0 0 0 0,-1 0 0 0 0,0 0 0 0 0,0 0 0 0 0,0 0 0 0 0,-1 0 0 0 0,0 11 0 0 0,0-11 0 0 0,-1 1 0 0 0,2-1 0 0 0,-1 1 0 0 0,1-1 0 0 0,0 0 0 0 0,2 9 0 0 0,2 12 0 0 0,-4-17 0 0 0,0 1 0 0 0,1-1 0 0 0,0 1 0 0 0,1-1 0 0 0,0 0 0 0 0,0 1 0 0 0,10 17 0 0 0,-4-7 0 0 0,-7-15 0 0 0,0 0 0 0 0,1 0 0 0 0,5 8 0 0 0,25 30 46 0 0,-15-21 31 0 0,22 38 0 0 0,-23-34-21 0 0,-12-19-92 0 0,0 0 0 0 0,0 0 0 0 0,5 13 0 0 0,-9-19 29 0 0,1 5-5 0 0,1 1 1 0 0,0 0 0 0 0,1-1-1 0 0,8 13 1 0 0,16 31 71 0 0,-18-34-28 0 0,-8-13-23 0 0,0-1 1 0 0,0 1-1 0 0,0-1 1 0 0,0 0-1 0 0,0 0 1 0 0,1 0-1 0 0,3 3 1 0 0,16 13-10 0 0,-8-8 0 0 0,0 1 0 0 0,-1 1 0 0 0,18 22 0 0 0,-15-16-1 0 0,-11-13 4 0 0,-1-1 1 0 0,1 1-1 0 0,4 10 0 0 0,39 63 129 0 0,-45-72-131 0 0,2 0 1 0 0,-1-1-1 0 0,1 1 1 0 0,0-1-1 0 0,0 0 1 0 0,0 0-1 0 0,10 7 1 0 0,5 2 8 0 0,23 13 0 0 0,4 4-2 0 0,-33-23-8 0 0,-2 1 0 0 0,1 1 0 0 0,-1 0 0 0 0,-1 0 0 0 0,14 18 0 0 0,62 86 0 0 0,-77-103 0 0 0,0 0 0 0 0,1-1 0 0 0,0 0 0 0 0,1-1 0 0 0,0-1 0 0 0,18 12 0 0 0,66 34 0 0 0,13 5 0 0 0,59 33 0 0 0,-122-74-4 0 0,-2 0 68 0 0,-25-10 0 0 0,1-1-1 0 0,0-1 1 0 0,0-1 0 0 0,27 5 0 0 0,-38-9-21 0 0,31 5 86 0 0,-24-4-84 0 0,30 8 1 0 0,19 4-8 0 0,-12-3-22 0 0,15 3-16 0 0,-39-7 0 0 0,53 8 0 0 0,-40-9 0 0 0,-12-4 16 0 0,-1-1 1 0 0,53-2 0 0 0,-27-2 7 0 0,-40 2-11 0 0,-1-1 0 0 0,0 0 0 0 0,1-1-1 0 0,19-5 1 0 0,-1-2 31 0 0,-5 3-16 0 0,0-2 0 0 0,31-13 0 0 0,99-45 244 0 0,-136 58-214 0 0,36-7-1 0 0,-7 2 15 0 0,-15 2-68 0 0,7-1 14 0 0,0-2-1 0 0,0-1 1 0 0,45-26 0 0 0,-56 23 102 0 0,-2-2 0 0 0,-1-1 0 0 0,53-50 0 0 0,-56 47 35 0 0,-2-1 1 0 0,23-31-1 0 0,10-16 35 0 0,-33 32-53 0 0,22-44 1 0 0,-1-1-67 0 0,-29 54-44 0 0,21-49 0 0 0,-33 71-17 0 0,1 0 0 0 0,10-14 0 0 0,-9 14 5 0 0,0-1-1 0 0,5-11 1 0 0,2-8 45 0 0,-7 17-25 0 0,0-1 0 0 0,3-14 1 0 0,-2 10 22 0 0,13-29 0 0 0,6-11 40 0 0,-14 26 15 0 0,5-14 96 0 0,2-10-220 0 0,-11 36-32 0 0,7-30 1 0 0,18-71 223 0 0,-27 99-171 0 0,4-27 44 0 0,-6 21-42 0 0,-2 15-12 0 0,0 0-1 0 0,-1-12 1 0 0,0 4 15 0 0,5-30 1 0 0,-3 30 0 0 0,1-30 1 0 0,-3 15-1 0 0,-2 1 0 0 0,-2-1 0 0 0,-8-40 0 0 0,4 25 6 0 0,6 37-9 0 0,-1 1 0 0 0,0-1 0 0 0,-5-14 0 0 0,2 8 5 0 0,1 1 0 0 0,-2-20 1 0 0,3 21-6 0 0,1 1 0 0 0,-2 0 0 0 0,-6-17 0 0 0,-1 2 46 0 0,6 15-69 0 0,-1 1 0 0 0,0 1 1 0 0,-1-1-1 0 0,-16-24 1 0 0,8 14 9 0 0,12 20 0 0 0,0 0 0 0 0,0 0 0 0 0,0 0 0 0 0,-8-8 0 0 0,5 6 12 0 0,-1-1 1 0 0,-6-11-1 0 0,-8-9 15 0 0,14 19-27 0 0,-1-1 0 0 0,-5-12 0 0 0,-7-8 0 0 0,-24-35 0 0 0,27 39 0 0 0,14 19 0 0 0,-1 0 0 0 0,0 1 0 0 0,0 0 0 0 0,-1 0 0 0 0,1 0 0 0 0,-2 0 0 0 0,1 1 0 0 0,-10-9 0 0 0,-14-11 0 0 0,16 17 27 0 0,0 1 1 0 0,-1 0 0 0 0,1 1-1 0 0,-19-5 1 0 0,22 7-17 0 0,1 0 0 0 0,1-1 0 0 0,-1 1-1 0 0,1-2 1 0 0,0 1 0 0 0,0-1 0 0 0,-8-9-1 0 0,4 6-21 0 0,0 0 0 0 0,-14-9 0 0 0,9 8 43 0 0,8 5-25 0 0,0-1 0 0 0,0 2 0 0 0,-1-1 1 0 0,1 1-1 0 0,-18-4 0 0 0,23 7 2 0 0,-4-1 41 0 0,-1 0 1 0 0,1 1 0 0 0,-1 0-1 0 0,1 0 1 0 0,-1 1-1 0 0,-9 1 1 0 0,14-1-47 0 0,1 1 1 0 0,-1-1-1 0 0,1 0 1 0 0,-1 0-1 0 0,1 0 1 0 0,-1 0-1 0 0,1-1 1 0 0,-1 0-1 0 0,1 1 1 0 0,-1-1-1 0 0,1 0 1 0 0,0 0-1 0 0,0-1 1 0 0,-1 1-1 0 0,1-1 1 0 0,0 0-1 0 0,0 0 1 0 0,-4-3-1 0 0,-1-1 44 0 0,7 5-30 0 0,-1 0 0 0 0,1 0 0 0 0,0 0 0 0 0,0 0 0 0 0,0 0 0 0 0,-1 0 0 0 0,1 0 0 0 0,0-1 0 0 0,1 1-1 0 0,-3-3 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4.557"/>
    </inkml:context>
    <inkml:brush xml:id="br0">
      <inkml:brushProperty name="width" value="0.35" units="cm"/>
      <inkml:brushProperty name="height" value="0.35" units="cm"/>
    </inkml:brush>
  </inkml:definitions>
  <inkml:trace contextRef="#ctx0" brushRef="#br0">42 142 3224 0 0,'0'0'1124'0'0,"1"-1"-977"0"0,20-57 2847 0 0,-18 44-2334 0 0,-3 10-638 0 0,1 0 0 0 0,-1 0 1 0 0,1 0-1 0 0,1 0 0 0 0,-1 0 0 0 0,1 1 1 0 0,-1-1-1 0 0,5-6 0 0 0,9-18 862 0 0,-30 47 113 0 0,14-16-956 0 0,-1 2 48 0 0,0 0-1 0 0,0 0 1 0 0,0 0 0 0 0,0 5-1 0 0,2-8-44 0 0,-1 1 0 0 0,0-1 0 0 0,0 0-1 0 0,1 1 1 0 0,-2-1 0 0 0,1 0 0 0 0,-2 3 0 0 0,-5 13 223 0 0,3 2 69 0 0,-3 26 0 0 0,-4 16-76 0 0,7-44-191 0 0,0 1 0 0 0,2 0 1 0 0,-3 34-1 0 0,1 17-27 0 0,3-46 33 0 0,1 50 0 0 0,7-19-47 0 0,1 30 29 0 0,-2-13-3 0 0,-4-30-56 0 0,-1 39 68 0 0,0-78-66 0 0,-2 8 0 0 0,2 1 0 0 0,-1-1 0 0 0,1 1 0 0 0,1-1 0 0 0,0 1 0 0 0,1-1 0 0 0,4 17 0 0 0,-3-9-3 0 0,-3-17 7 0 0,0-1 1 0 0,1 0-1 0 0,-1 1 0 0 0,0-1 1 0 0,1 1-1 0 0,-1-1 0 0 0,1 0 0 0 0,-1 1 1 0 0,1-1-1 0 0,0 0 0 0 0,-1 0 1 0 0,2 2-1 0 0,3 6-1033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6.770"/>
    </inkml:context>
    <inkml:brush xml:id="br0">
      <inkml:brushProperty name="width" value="0.35" units="cm"/>
      <inkml:brushProperty name="height" value="0.35" units="cm"/>
    </inkml:brush>
  </inkml:definitions>
  <inkml:trace contextRef="#ctx0" brushRef="#br0">69 365 5584 0 0,'-5'0'2180'0'0,"15"-1"-1814"0"0,0 0 0 0 0,0 0 0 0 0,-1-2 1 0 0,1 1-1 0 0,-1-1 0 0 0,15-6 0 0 0,16-5 189 0 0,213-62 411 0 0,-125 30-758 0 0,-20 2 3 0 0,-73 27-93 0 0,43-12 1 0 0,-17 9-5 0 0,-21 7-51 0 0,64-14 0 0 0,10 14-63 0 0,-72 9 0 0 0,4-6 52 0 0,-32 7 18 0 0,26-4 0 0 0,32-3 237 0 0,-50 5-185 0 0,1 2 0 0 0,27-1 0 0 0,43 12-42 0 0,2 0-28 0 0,10-3-41 0 0,0-9 149 0 0,-81 3-107 0 0,26 1 1 0 0,-21 0-33 0 0,74 5 43 0 0,-94-4-64 0 0,-1-1 0 0 0,0 1 0 0 0,0 0 0 0 0,14 4 0 0 0,-2 2 0 0 0,25 12 0 0 0,-25-14 0 0 0,-16-4 0 0 0,25 6 0 0 0,-21-5-12 0 0,-7-1 16 0 0,0-1 0 0 0,0 1 0 0 0,0-1 1 0 0,0 1-1 0 0,0-1 0 0 0,0 1 1 0 0,-1 0-1 0 0,1-1 0 0 0,0 1 1 0 0,0 0-1 0 0,0 0 0 0 0,0-1 1 0 0,-1 1-1 0 0,1 0 0 0 0,0 0 0 0 0,-1 0 1 0 0,1 0-1 0 0,-1 0 0 0 0,1 0 1 0 0,-1 0-1 0 0,1 1 0 0 0,-1 2-2 0 0,1-1 0 0 0,-1 0 0 0 0,0 0 0 0 0,0 0 1 0 0,0 0-1 0 0,-1 3 0 0 0,0-2 5 0 0,1-1 1 0 0,-1 1 0 0 0,1-1 0 0 0,0 1 0 0 0,1 5 0 0 0,0-5-8 0 0,0-1 0 0 0,-1 1 0 0 0,1-1 0 0 0,-1 1 0 0 0,0-1 0 0 0,0 1 0 0 0,0-1 0 0 0,-1 1 0 0 0,1-1 0 0 0,-2 5 0 0 0,-3 52 0 0 0,-1 0 0 0 0,3-14 0 0 0,-2 27 0 0 0,2 73 0 0 0,5-81 0 0 0,2 39 0 0 0,1 5 0 0 0,-3-90 0 0 0,-1 25 0 0 0,0 9 0 0 0,0-35 0 0 0,-3 32 0 0 0,0-7 0 0 0,2-18 0 0 0,-2 0 0 0 0,-5 33 0 0 0,4-21 0 0 0,4-31 0 0 0,-1-1 0 0 0,0 1 0 0 0,-1 0 0 0 0,1 0 0 0 0,-1 0 0 0 0,-1-1 0 0 0,-2 11 0 0 0,-6 15 0 0 0,9-20 480 0 0,-2-10-425 0 0,-2 0-25 0 0,0 1 0 0 0,0-1 0 0 0,0 1 1 0 0,0 0-1 0 0,0 0 0 0 0,-5 4 0 0 0,6-5-23 0 0,0 1-1 0 0,0-1 0 0 0,0 1 1 0 0,0-1-1 0 0,-1 0 0 0 0,-7 0 1 0 0,-8 3 2 0 0,15-4-9 0 0,-1 1 0 0 0,1-1 0 0 0,-1 1 0 0 0,1-1 0 0 0,-1-1 0 0 0,-8-1 0 0 0,-38-9 0 0 0,16 2 0 0 0,5 2 0 0 0,13 3 0 0 0,-1 0 0 0 0,0 1 0 0 0,-21 0 0 0 0,-134-2-15 0 0,129 4 34 0 0,-122 6 233 0 0,76-3-306 0 0,61-3 5 0 0,-46 4 0 0 0,-99 14-133 0 0,160-16 292 0 0,-24-1-1 0 0,-9 1-6 0 0,12 0-191 0 0,-8 1 12 0 0,32 0 78 0 0,4 0 10 0 0,-1-1 1 0 0,0 1 0 0 0,0-1 0 0 0,0-1 0 0 0,0 0-1 0 0,1 0 1 0 0,-1-1 0 0 0,-15-2 0 0 0,-3-5-14 0 0,19 7-6 0 0,-1-2-1 0 0,2 1 1 0 0,-1-1-1 0 0,0 0 1 0 0,0 0-1 0 0,-13-9 1 0 0,4-1-6 0 0,9 6-2 0 0,-1 1 0 0 0,0 0 0 0 0,-15-8 1 0 0,23 14 14 0 0,-3-2 0 0 0,1 0 0 0 0,-1 0 0 0 0,0 0 0 0 0,0 1 0 0 0,0 0 0 0 0,0-1 0 0 0,0 1 0 0 0,0 1 0 0 0,0-1 0 0 0,0 1 0 0 0,-1-1 0 0 0,1 1 0 0 0,0 0 0 0 0,0 1 0 0 0,0-1 0 0 0,-5 2 0 0 0,-32 10 0 0 0,-59 18 0 0 0,74-24 0 0 0,22-5 0 0 0,-1 0 0 0 0,1 0 0 0 0,-1 0 0 0 0,-6 3 0 0 0,5-2 0 0 0,0 0 0 0 0,0-1 0 0 0,0 0 0 0 0,0 0 0 0 0,-1 0 0 0 0,-8 0 0 0 0,-13 1 0 0 0,-7-2 0 0 0,8-2 0 0 0,23 3 0 0 0,0-1 0 0 0,0 1 0 0 0,1 0 0 0 0,-1 0 0 0 0,-6 2 0 0 0,-4 2 0 0 0,12-4 0 0 0,1 1 0 0 0,-11 2 0 0 0,-7 3 0 0 0,8-6 0 0 0,10-1 0 0 0,-1-1 3 0 0,0 1-1 0 0,1 0 1 0 0,-1-1-1 0 0,1 1 1 0 0,-1-1-1 0 0,1 1 1 0 0,0-1-1 0 0,-1 0 1 0 0,1 1-1 0 0,-1-1 1 0 0,1 0-1 0 0,0 0 1 0 0,0 0 0 0 0,0 0-1 0 0,-1 0 1 0 0,1 0-1 0 0,0 0 1 0 0,0-1-1 0 0,0 1 1 0 0,1 0-1 0 0,-1-1 1 0 0,0 1-1 0 0,0 0 1 0 0,0-3 0 0 0,0 1 27 0 0,0 3-10 0 0,-11-14-6 0 0,7 6-14 0 0,-1-2 7 0 0,4 9 12 0 0,-2 1 6 0 0,-13-18-12 0 0,14 13-14 0 0,0 0 1 0 0,0 0 0 0 0,0 0 0 0 0,1 0 0 0 0,0 0 0 0 0,0 0-1 0 0,0 0 1 0 0,0-1 0 0 0,1 1 0 0 0,0-1 0 0 0,0 1 0 0 0,1-1 0 0 0,-1-8-1 0 0,2-6 6 0 0,1-1-1 0 0,6-27 1 0 0,-2 10 37 0 0,0 6-31 0 0,-4 23-8 0 0,0-1-1 0 0,0 1 1 0 0,-1-14-1 0 0,5-99-2 0 0,-3 107 10 0 0,0 0 0 0 0,1 0 0 0 0,7-17 0 0 0,-5 14-3 0 0,5-25 0 0 0,-5 18-20 0 0,-3 17 6 0 0,-1 0-1 0 0,-1 0 1 0 0,1 0 0 0 0,-1-1-1 0 0,-1 1 1 0 0,0-10 0 0 0,1 0 7 0 0,0 16 0 0 0,-1 0 0 0 0,0 0 0 0 0,1 0 0 0 0,-1-1 0 0 0,0 1 0 0 0,0 0 0 0 0,-1 0 0 0 0,1 0 0 0 0,0 0 0 0 0,-1-1 0 0 0,-1-2 0 0 0,0-2 0 0 0,-1 1 0 0 0,1 0 0 0 0,-1-9 0 0 0,-7-16 0 0 0,4 2 0 0 0,2 7 0 0 0,2 14 0 0 0,1 0-11 0 0,1 6-32 0 0,0 1 43 0 0,0 1 0 0 0,0-1-1 0 0,0 1 1 0 0,0-1 0 0 0,0 1-1 0 0,0-1 1 0 0,1 1 0 0 0,-1-1 0 0 0,0 1-1 0 0,0-1 1 0 0,0 1 0 0 0,1 0-1 0 0,-1-1 1 0 0,0 1 0 0 0,0-1-1 0 0,1 1 1 0 0,-1 0 0 0 0,0-1 0 0 0,1 1-1 0 0,-1 0 1 0 0,1-1 0 0 0,-1 1-1 0 0,0 0 1 0 0,1-1 0 0 0,-1 1 0 0 0,1 0-1 0 0,-1 0 1 0 0,1 0 0 0 0,-1-1-1 0 0,1 1 1 0 0,-1 0 0 0 0,0 0 0 0 0,1 0-1 0 0,-1 0 1 0 0,1 0 0 0 0,-1 0-1 0 0,1 0 1 0 0,-1 0 0 0 0,1 0-1 0 0,-1 0 1 0 0,2 1 0 0 0,4-2-52 0 0,0-1 49 0 0,1 0 0 0 0,-1 1-1 0 0,9-1 1 0 0,-9 1 3 0 0,1 0 1 0 0,-1-1-1 0 0,1 1 1 0 0,8-4 0 0 0,-3-1-5 0 0,10-4-26 0 0,35-11 0 0 0,100-33 91 0 0,45-11-122 0 0,-55 21 9 0 0,-37 10-142 0 0,-77 25 235 0 0,1 1 0 0 0,1 2 0 0 0,-1 1 0 0 0,46-1 1 0 0,61-3-42 0 0,32 6 0 0 0,-146 2 0 0 0,0-2 0 0 0,30-6 0 0 0,-30 4 0 0 0,1 1 0 0 0,30-1 0 0 0,-43 5 0 0 0,80 3 35 0 0,-82-1-30 0 0,-1 0-1 0 0,1 0 1 0 0,-1 1 0 0 0,1 1 0 0 0,16 7 0 0 0,-12-4-5 0 0,0-1 0 0 0,0-1 0 0 0,0-1 0 0 0,1 0 0 0 0,0-1 0 0 0,-1-1 0 0 0,25 1 0 0 0,-36-4 0 0 0,1 1 0 0 0,-1-1 0 0 0,0 0 0 0 0,0 0 0 0 0,0 0 0 0 0,0-1 0 0 0,0 0 0 0 0,0 0 0 0 0,6-4 0 0 0,3-3 27 0 0,-12 7-12 0 0,8-9 319 0 0,-12 13-206 0 0,-7 17-71 0 0,8-17-156 0 0,-2-1-19 0 0,-7 14 14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8.298"/>
    </inkml:context>
    <inkml:brush xml:id="br0">
      <inkml:brushProperty name="width" value="0.35" units="cm"/>
      <inkml:brushProperty name="height" value="0.35" units="cm"/>
    </inkml:brush>
  </inkml:definitions>
  <inkml:trace contextRef="#ctx0" brushRef="#br0">346 1 1376 0 0,'-2'0'2215'0'0,"-2"2"-2013"0"0,-1-1 1 0 0,0 1 0 0 0,1 0-1 0 0,0 0 1 0 0,0 1 0 0 0,0 0-1 0 0,0-1 1 0 0,0 1 0 0 0,0 0-1 0 0,1 1 1 0 0,-1-1-1 0 0,1 1 1 0 0,0-1 0 0 0,0 1-1 0 0,0 0 1 0 0,0 0 0 0 0,-3 7-1 0 0,2 1-45 0 0,-2 2 178 0 0,0-1 0 0 0,-10 18 0 0 0,14-28-274 0 0,0 1-1 0 0,1-1 1 0 0,-1 0 0 0 0,1 1 0 0 0,0-1 0 0 0,0 1 0 0 0,-1 7-1 0 0,-1 8 102 0 0,-35 86 99 0 0,22-59-165 0 0,-30 64 1 0 0,34-83-66 0 0,-17 30 52 0 0,-3 5 213 0 0,10-15 19 0 0,15-34-104 0 0,0 0 0 0 0,1 1 0 0 0,-5 19 1 0 0,10-25-511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2.839"/>
    </inkml:context>
    <inkml:brush xml:id="br0">
      <inkml:brushProperty name="width" value="0.35" units="cm"/>
      <inkml:brushProperty name="height" value="0.35" units="cm"/>
    </inkml:brush>
  </inkml:definitions>
  <inkml:trace contextRef="#ctx0" brushRef="#br0">34 1577 1840 0 0,'-1'-2'1147'0'0,"-4"-6"-205"0"0,4 6-735 0 0,-1 0 0 0 0,0 0 0 0 0,1-1 0 0 0,0 1-1 0 0,0-1 1 0 0,0 1 0 0 0,0-1 0 0 0,0 0 0 0 0,0 1 0 0 0,1-1 0 0 0,-1 0-1 0 0,1 1 1 0 0,0-4 0 0 0,-1 2-131 0 0,1 1 0 0 0,0-1 0 0 0,-1 1 1 0 0,0-1-1 0 0,0 1 0 0 0,-2-6 0 0 0,2 6-24 0 0,0 0 0 0 0,0 0 0 0 0,0-1-1 0 0,0 1 1 0 0,0-1 0 0 0,1-4 0 0 0,-2-129 784 0 0,4 113-690 0 0,7-43 0 0 0,-2 12-46 0 0,-1 25-39 0 0,16-59 0 0 0,-10 48-4 0 0,30-79 89 0 0,-12 40 50 0 0,54-147-9 0 0,-11 30 78 0 0,28-53 109 0 0,-100 249-371 0 0,9-20 26 0 0,1 1 0 0 0,20-31 0 0 0,-18 35 35 0 0,22-23 0 0 0,-26 34-21 0 0,-6 5-42 0 0,0-1 0 0 0,0 1 1 0 0,0 0-1 0 0,0 1 0 0 0,0-1 0 0 0,0 0 0 0 0,0 1 1 0 0,0 0-1 0 0,0-1 0 0 0,5 3 0 0 0,-2 0-1 0 0,0 0-1 0 0,1 1 0 0 0,9 6 1 0 0,-12-6-1 0 0,0 0 1 0 0,-1 0 0 0 0,1 0-1 0 0,-1 0 1 0 0,3 5 0 0 0,7 9 14 0 0,5 5 17 0 0,18 32 1 0 0,3 4-35 0 0,22 39-29 0 0,-32-51 0 0 0,-11-14 32 0 0,0 1 0 0 0,12 36 0 0 0,20 75 0 0 0,-26-74 0 0 0,-13-31 22 0 0,-2 0-1 0 0,8 81 1 0 0,-12-74-15 0 0,0 14 49 0 0,-6 114 0 0 0,-9-25 24 0 0,0-16-63 0 0,2-34 30 0 0,5-44-47 0 0,-4 55-88 0 0,2-51 0 0 0,1-10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9.340"/>
    </inkml:context>
    <inkml:brush xml:id="br0">
      <inkml:brushProperty name="width" value="0.35" units="cm"/>
      <inkml:brushProperty name="height" value="0.35" units="cm"/>
    </inkml:brush>
  </inkml:definitions>
  <inkml:trace contextRef="#ctx0" brushRef="#br0">482 1 2304 0 0,'-1'2'308'0'0,"-6"8"455"0"0,4-5-280 0 0,0-1-1 0 0,0 1 1 0 0,-1-1 0 0 0,1 0 0 0 0,-1 0 0 0 0,0 0-1 0 0,-5 4 1 0 0,8-7-408 0 0,0 0 0 0 0,0 0 0 0 0,-1 0 0 0 0,1 0 0 0 0,0 0 1 0 0,0 0-1 0 0,1 0 0 0 0,-1 1 0 0 0,0-1 0 0 0,0 0 0 0 0,0 3 0 0 0,-3 2 63 0 0,0-1-17 0 0,0 1 0 0 0,0-1 1 0 0,1 1-1 0 0,-1 0 0 0 0,1 0 1 0 0,1 1-1 0 0,-3 7 0 0 0,-5 10 164 0 0,0 4-28 0 0,2 21-150 0 0,-13 53-6 0 0,2-17-89 0 0,15-54-12 0 0,-1-18 21 0 0,2-5 803 0 0,11-28-541 0 0,21-48-283 0 0,-26 60 5 0 0,-1 0 1 0 0,0 1-1 0 0,2-17 1 0 0,4-15 168 0 0,1-7 146 0 0,-4 27-93 0 0,0 1 1 0 0,3-38 0 0 0,3-9-135 0 0,4 6 41 0 0,-14 46-84 0 0,-2-3-36 0 0,1 15 104 0 0,-2 2-95 0 0,0 0 0 0 0,0 1-1 0 0,-1 0 1 0 0,1-1 0 0 0,0 1 0 0 0,0 0 0 0 0,-2 3 0 0 0,4-4-14 0 0,-16 18 76 0 0,1 2 1 0 0,1 0-1 0 0,-17 35 1 0 0,7-12 368 0 0,-12 24-519 0 0,-6 10-82 0 0,20-42 147 0 0,-42 64 0 0 0,5-33 0 0 0,33-40 93 0 0,-4 6 110 0 0,27-28-157 0 0,-11 5 79 0 0,4-4-60 0 0,12-14-677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49.789"/>
    </inkml:context>
    <inkml:brush xml:id="br0">
      <inkml:brushProperty name="width" value="0.35" units="cm"/>
      <inkml:brushProperty name="height" value="0.35" units="cm"/>
    </inkml:brush>
  </inkml:definitions>
  <inkml:trace contextRef="#ctx0" brushRef="#br0">307 1 3680 0 0,'-29'51'302'0'0,"-62"102"4801"0"0,20-38-4046 0 0,18-24-863 0 0,39-64-285 0 0,1 0 0 0 0,-13 41 1 0 0,16-42-310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0.657"/>
    </inkml:context>
    <inkml:brush xml:id="br0">
      <inkml:brushProperty name="width" value="0.35" units="cm"/>
      <inkml:brushProperty name="height" value="0.35" units="cm"/>
    </inkml:brush>
  </inkml:definitions>
  <inkml:trace contextRef="#ctx0" brushRef="#br0">0 25 10080 0 0,'0'0'768'0'0,"3"-1"-535"0"0,4-3-198 0 0,-3 1-34 0 0,1 1 0 0 0,-1 0 1 0 0,0 0-1 0 0,0 1 0 0 0,1-1 0 0 0,-1 1 0 0 0,1 0 0 0 0,-1 0 1 0 0,7 0-1 0 0,-6 1 3 0 0,19-1-30 0 0,6 0 190 0 0,0 1 0 0 0,0 1-1 0 0,47 9 1 0 0,-15 0 455 0 0,52 6 194 0 0,172 12 118 0 0,-201-19-893 0 0,315 4 84 0 0,-341-13-110 0 0,142-1 149 0 0,169 1 254 0 0,579-7 102 0 0,-670-5-423 0 0,-167 6-8 0 0,206-16 108 0 0,-1-1-53 0 0,228 5-108 0 0,2 30 16 0 0,-422-5-21 0 0,68 4-2 0 0,-15 4-28 0 0,193 20 14 0 0,73 16 106 0 0,-269-39-74 0 0,-76-7-24 0 0,-93-4-20 0 0,0-1 1 0 0,1 0-1 0 0,-1 0 1 0 0,0 0-1 0 0,1-1 1 0 0,-1 0 0 0 0,0 0-1 0 0,10-4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1.410"/>
    </inkml:context>
    <inkml:brush xml:id="br0">
      <inkml:brushProperty name="width" value="0.35" units="cm"/>
      <inkml:brushProperty name="height" value="0.35" units="cm"/>
    </inkml:brush>
  </inkml:definitions>
  <inkml:trace contextRef="#ctx0" brushRef="#br0">143 1760 5672 0 0,'-34'20'3025'0'0,"26"-33"-1980"0"0,6 9-905 0 0,0 1 1 0 0,1 0-1 0 0,-1-1 1 0 0,1 1-1 0 0,-1-1 1 0 0,1 1-1 0 0,0-1 1 0 0,-1-7-1 0 0,0-10 387 0 0,-11-151 1988 0 0,6 12-1380 0 0,1 41-606 0 0,3 31-317 0 0,-25-152 0 0 0,17 168-133 0 0,-1-114 0 0 0,7 92-45 0 0,9-11 57 0 0,-2 75-31 0 0,8-48 93 0 0,-2 19-46 0 0,6-25 37 0 0,-4 30-38 0 0,-7 33-102 0 0,1-2 69 0 0,2-37-1 0 0,11 59-19 0 0,-5 0 281 0 0,1 0-1 0 0,13-4 0 0 0,8-1 482 0 0,11 3-1542 0 0,69 4-1 0 0,70 17 771 0 0,-148-13-32 0 0,285 27 9 0 0,1-30 54 0 0,-218-8 62 0 0,185-10 155 0 0,-154 11-203 0 0,146-3-12 0 0,-118 0 29 0 0,-97 3-39 0 0,-37 1-53 0 0,6 0-16 0 0,-31 4 3 0 0,-2 0 0 0 0,-1 0 0 0 0,1 0 0 0 0,0 0 0 0 0,0 0 0 0 0,-1 0 0 0 0,1 0 0 0 0,0-1 0 0 0,-1 1 0 0 0,1-1 0 0 0,0 1 0 0 0,-1-1 0 0 0,1 1 0 0 0,0-1 0 0 0,-1 0 0 0 0,1 0 0 0 0,1-1 0 0 0,3-6-25 0 0,-6 4-216 0 0,0 1-1 0 0,0-1 1 0 0,0 1-1 0 0,0-1 1 0 0,-1 1-1 0 0,-1-7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1.907"/>
    </inkml:context>
    <inkml:brush xml:id="br0">
      <inkml:brushProperty name="width" value="0.35" units="cm"/>
      <inkml:brushProperty name="height" value="0.35" units="cm"/>
    </inkml:brush>
  </inkml:definitions>
  <inkml:trace contextRef="#ctx0" brushRef="#br0">51 1 12528 0 0,'-1'1'34'0'0,"1"0"0"0"0,-1 1 0 0 0,0-1 0 0 0,1 0 0 0 0,-1 0 0 0 0,0 0 0 0 0,0 0 0 0 0,0 0 0 0 0,0 0 1 0 0,0 0-1 0 0,0 0 0 0 0,0 0 0 0 0,0 0 0 0 0,0 0 0 0 0,0-1 0 0 0,0 1 0 0 0,-1 0 0 0 0,0 0 0 0 0,-2 1 73 0 0,-1 0-1 0 0,2 1 1 0 0,-1-1-1 0 0,0 1 1 0 0,0 0-1 0 0,-4 7 704 0 0,9-9-798 0 0,-1 1 1 0 0,1-1 0 0 0,-1 0 0 0 0,1 1 0 0 0,0-1 0 0 0,0 0-1 0 0,0 1 1 0 0,0-1 0 0 0,0 0 0 0 0,0 0 0 0 0,0 0 0 0 0,0 0-1 0 0,0 0 1 0 0,1 0 0 0 0,-1 0 0 0 0,0 0 0 0 0,1-1-1 0 0,1 2 1 0 0,4 1 0 0 0,13 15 16 0 0,-15-13-16 0 0,0 0 0 0 0,0-1 1 0 0,8 6-1 0 0,24 11-2 0 0,1-2 0 0 0,1-1-1 0 0,0-3 1 0 0,52 15 0 0 0,-4-5-11 0 0,52 13 0 0 0,0 3 0 0 0,-105-30 0 0 0,-11-3 27 0 0,1 1 0 0 0,-1 1 1 0 0,0 1-1 0 0,-1 1 1 0 0,-1 1-1 0 0,38 30 1 0 0,-58-42-9 0 0,1 0 0 0 0,-1 0 0 0 0,0 0 0 0 0,0 0 0 0 0,0 0 0 0 0,0 0 1 0 0,0 0-1 0 0,0 0 0 0 0,0 1 0 0 0,0-1 0 0 0,-1 0 0 0 0,1 1 0 0 0,0-1 1 0 0,-1 0-1 0 0,1 1 0 0 0,-1-1 0 0 0,1 1 0 0 0,-1-1 0 0 0,0 1 0 0 0,0-1 1 0 0,0 1-1 0 0,0-1 0 0 0,0 1 0 0 0,0-1 0 0 0,0 1 0 0 0,0 0 0 0 0,-1 1 1 0 0,-3 11 78 0 0,-1-1 0 0 0,0 0 0 0 0,-1 0 0 0 0,-1-1 1 0 0,0 0-1 0 0,0 0 0 0 0,-12 13 0 0 0,-71 74 317 0 0,57-65-296 0 0,-153 135 545 0 0,42-41-488 0 0,25-30-154 0 0,72-56 183 0 0,36-31-471 0 0,-1-1 1 0 0,0 1-1 0 0,-21 12 0 0 0,22-21-403 0 0,-3-2-9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2.869"/>
    </inkml:context>
    <inkml:brush xml:id="br0">
      <inkml:brushProperty name="width" value="0.35" units="cm"/>
      <inkml:brushProperty name="height" value="0.35" units="cm"/>
    </inkml:brush>
  </inkml:definitions>
  <inkml:trace contextRef="#ctx0" brushRef="#br0">1 172 3224 0 0,'0'-1'396'0'0,"29"-61"4025"0"0,10-25 1114 0 0,126 75-4043 0 0,-69 3-1480 0 0,-43 9 9 0 0,0 2 0 0 0,60 10 1 0 0,-111-12-22 0 0,105 18 0 0 0,-50-7 0 0 0,149 30-5 0 0,18 2 27 0 0,-89-27 184 0 0,-68-9-101 0 0,215 17 361 0 0,-69-7-330 0 0,91 5-82 0 0,-112-26-1 0 0,-173 4-44 0 0,0 0 1 0 0,-1 2-1 0 0,1 0 0 0 0,0 1 1 0 0,-1 0-1 0 0,0 2 0 0 0,24 8 1 0 0,-37-11-2 0 0,-1-1 1 0 0,1 0 0 0 0,0-1-1 0 0,-1 1 1 0 0,1-1 0 0 0,6 0 0 0 0,-6 0-6 0 0,8 1-391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3.672"/>
    </inkml:context>
    <inkml:brush xml:id="br0">
      <inkml:brushProperty name="width" value="0.35" units="cm"/>
      <inkml:brushProperty name="height" value="0.35" units="cm"/>
    </inkml:brush>
  </inkml:definitions>
  <inkml:trace contextRef="#ctx0" brushRef="#br0">214 1657 5528 0 0,'-5'-4'568'0'0,"3"2"-424"0"0,0 1 1 0 0,0-1-1 0 0,0 1 0 0 0,0 0 1 0 0,-1 0-1 0 0,1 0 1 0 0,-1 0-1 0 0,1 0 0 0 0,-1 1 1 0 0,1-1-1 0 0,-5 0 1 0 0,-30 0 4035 0 0,22 2-3615 0 0,9 1-180 0 0,5-1-359 0 0,1-1-1 0 0,-1 0 1 0 0,1 1 0 0 0,-1-1 0 0 0,0 1 0 0 0,1-1 0 0 0,-1 0 0 0 0,0 0-1 0 0,1 1 1 0 0,-1-1 0 0 0,0 0 0 0 0,1 0 0 0 0,-1 0 0 0 0,0 0 0 0 0,0 0-1 0 0,1 0 1 0 0,-1 0 0 0 0,0 0 0 0 0,1 0 0 0 0,-1 0 0 0 0,-1 0 0 0 0,0-7 30 0 0,1 0 0 0 0,0 0 0 0 0,0 0 0 0 0,0-1 0 0 0,1 1 0 0 0,0-8 0 0 0,6-47 306 0 0,0 14-167 0 0,-6-171 368 0 0,-25 32-128 0 0,2 31-145 0 0,17 105-258 0 0,3 25 6 0 0,-1-33 1 0 0,17-285 89 0 0,6 199-74 0 0,-14 110-20 0 0,-3 26-10 0 0,-1 0 0 0 0,0 0-1 0 0,-1 0 1 0 0,1 0 0 0 0,-2 0 0 0 0,1 1 0 0 0,-1-1 0 0 0,-2-9 0 0 0,0 7 41 0 0,1 3 3 0 0,-1-1 0 0 0,0 1 0 0 0,-5-9 0 0 0,2 1 66 0 0,6 13-102 0 0,-1 1 1 0 0,0-1 0 0 0,-1 0 0 0 0,1 1 0 0 0,0-1 0 0 0,-1 0 0 0 0,-3-4 0 0 0,-1 1 52 0 0,-16-20 158 0 0,21 25-234 0 0,0 0-1 0 0,1 0 0 0 0,-1 0 1 0 0,0 0-1 0 0,1 0 1 0 0,-1 0-1 0 0,1-1 0 0 0,-1 1 1 0 0,1 0-1 0 0,0 0 1 0 0,0 0-1 0 0,-1-1 0 0 0,1 1 1 0 0,0 0-1 0 0,0 0 1 0 0,0-1-1 0 0,0 1 0 0 0,0 0 1 0 0,0 0-1 0 0,1-2 0 0 0,-1 2-7 0 0,0 0-1 0 0,-1 1 1 0 0,1-1-1 0 0,0 0 0 0 0,0 1 1 0 0,-1-1-1 0 0,1 0 0 0 0,0 1 1 0 0,-1-1-1 0 0,1 0 0 0 0,-1 1 1 0 0,1-1-1 0 0,-1 1 1 0 0,1-1-1 0 0,-1 1 0 0 0,1-1 1 0 0,-1 1-1 0 0,0-1 0 0 0,1 1 1 0 0,-1 0-1 0 0,0-1 0 0 0,1 1 1 0 0,-2 0-1 0 0,2-1 45 0 0,9 4-43 0 0,0-1 0 0 0,0-1 1 0 0,0 1-1 0 0,17-1 0 0 0,43-3-3 0 0,-15 0 17 0 0,56 7 180 0 0,-33-1-100 0 0,306 25-20 0 0,-126 11-76 0 0,171 21 0 0 0,-282-53-2 0 0,-28-3 15 0 0,-58-3 27 0 0,119-14 0 0 0,-154 10-13 0 0,19-4 49 0 0,75-18 0 0 0,-118 23-69 0 0,0 1 0 0 0,0-1 1 0 0,0 1-1 0 0,1-1 0 0 0,-1 1 1 0 0,0 0-1 0 0,0-1 0 0 0,1 1 0 0 0,-1 0 1 0 0,0 0-1 0 0,1 0 0 0 0,-1 0 1 0 0,0 0-1 0 0,2 1 0 0 0,8-6 37 0 0,-10 4-40 0 0,1 1 12 0 0,-16 0-356 0 0,7 0 210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4.164"/>
    </inkml:context>
    <inkml:brush xml:id="br0">
      <inkml:brushProperty name="width" value="0.35" units="cm"/>
      <inkml:brushProperty name="height" value="0.35" units="cm"/>
    </inkml:brush>
  </inkml:definitions>
  <inkml:trace contextRef="#ctx0" brushRef="#br0">241 0 8720 0 0,'-39'18'567'0'0,"16"-8"-315"0"0,1 1 0 0 0,0 0 0 0 0,-34 24 1 0 0,44-25 131 0 0,-25 22 1110 0 0,34-30-1418 0 0,1 1-1 0 0,-1 0 1 0 0,1 0 0 0 0,0 0-1 0 0,0 1 1 0 0,0-1 0 0 0,0 0-1 0 0,1 1 1 0 0,-1-1 0 0 0,0 5-1 0 0,0 0 28 0 0,1-5-81 0 0,0-1 1 0 0,0 1 0 0 0,1 0-1 0 0,-1-1 1 0 0,1 1 0 0 0,-1 0-1 0 0,1 0 1 0 0,0-1 0 0 0,0 1-1 0 0,0 0 1 0 0,1 0 0 0 0,-1-1-1 0 0,0 1 1 0 0,1 0 0 0 0,0-1 0 0 0,0 1-1 0 0,0-1 1 0 0,0 1 0 0 0,0-1-1 0 0,0 1 1 0 0,3 2 0 0 0,7 12 44 0 0,1-1-1 0 0,1 0 1 0 0,0-1 0 0 0,1-1 0 0 0,23 19 0 0 0,1-4 30 0 0,47 27 1 0 0,-10-10-140 0 0,135 60 1 0 0,-153-83 34 0 0,173 66 77 0 0,-168-67-84 0 0,-28-9-16 0 0,47 10 0 0 0,130 25-66 0 0,-63-17-626 0 0,-144-30 678 0 0,-1 0 1 0 0,1 0 0 0 0,0 1 0 0 0,0-1 0 0 0,-1 1 0 0 0,1 0 0 0 0,-1 0 0 0 0,1 0-1 0 0,4 5 1 0 0,-7-6 35 0 0,0 0-1 0 0,0 0 0 0 0,0 0 0 0 0,0 0 1 0 0,-1 0-1 0 0,1 1 0 0 0,0-1 0 0 0,-1 0 1 0 0,1 0-1 0 0,-1 1 0 0 0,1-1 0 0 0,-1 0 1 0 0,1 1-1 0 0,-1-1 0 0 0,0 1 1 0 0,0-1-1 0 0,0 1 0 0 0,0-1 0 0 0,0 0 1 0 0,0 1-1 0 0,0-1 0 0 0,0 1 0 0 0,-1-1 1 0 0,1 0-1 0 0,0 1 0 0 0,-1-1 0 0 0,0 2 1 0 0,-6 10 9 0 0,0 0 1 0 0,-1 0-1 0 0,-12 14 1 0 0,14-19 5 0 0,-13 15 73 0 0,-1-1 0 0 0,-1-1 1 0 0,-25 20-1 0 0,-73 51 234 0 0,-155 89 260 0 0,171-116-348 0 0,-545 315 6 0 0,591-350-408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6.059"/>
    </inkml:context>
    <inkml:brush xml:id="br0">
      <inkml:brushProperty name="width" value="0.35" units="cm"/>
      <inkml:brushProperty name="height" value="0.35" units="cm"/>
    </inkml:brush>
  </inkml:definitions>
  <inkml:trace contextRef="#ctx0" brushRef="#br0">270 1 5728 0 0,'0'0'520'0'0,"-2"0"-427"0"0,-1 2 32 0 0,0 0-1 0 0,0 0 1 0 0,0 0 0 0 0,0 0-1 0 0,0 0 1 0 0,0 0 0 0 0,0 1-1 0 0,1 0 1 0 0,-1-1 0 0 0,1 1-1 0 0,0 0 1 0 0,0 0 0 0 0,0 0-1 0 0,0 1 1 0 0,-2 3-1 0 0,-2 8 124 0 0,1 0 0 0 0,-5 21 0 0 0,-1 1-178 0 0,-19 51 68 0 0,18-47-22 0 0,-3 0-1 0 0,-1 0 1 0 0,-31 54 0 0 0,-24 28 662 0 0,70-121-669 0 0,1-11-826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8.562"/>
    </inkml:context>
    <inkml:brush xml:id="br0">
      <inkml:brushProperty name="width" value="0.35" units="cm"/>
      <inkml:brushProperty name="height" value="0.35" units="cm"/>
    </inkml:brush>
  </inkml:definitions>
  <inkml:trace contextRef="#ctx0" brushRef="#br0">250 1 2760 0 0,'20'20'4177'0'0,"10"13"-2735"0"0,-23-26-1343 0 0,85 103 313 0 0,-82-99-400 0 0,-2-2-5 0 0,0 0 0 0 0,0-1 0 0 0,1 0 0 0 0,0 0-1 0 0,1-1 1 0 0,-1 0 0 0 0,16 7 0 0 0,-3-3 19 0 0,-11-6 22 0 0,-1 0 0 0 0,1-1 1 0 0,17 6-1 0 0,58 11 192 0 0,23 10 100 0 0,-75-20-264 0 0,-10-3 5 0 0,34 19 1 0 0,-20-10-24 0 0,14 12 111 0 0,-36-20-75 0 0,-1 0 1 0 0,21 8-1 0 0,-23-12 16 0 0,1-1 0 0 0,0 0 0 0 0,21 4 0 0 0,-13-5 29 0 0,-14-1-87 0 0,-1-1 0 0 0,1 0 0 0 0,-1-1 0 0 0,10 0 0 0 0,37-2 145 0 0,-27 2-103 0 0,30-5 1 0 0,-52 5-87 0 0,0 0 0 0 0,1 0-1 0 0,-1 0 1 0 0,0 1-1 0 0,0 0 1 0 0,9 3 0 0 0,-2-1 2 0 0,-1 1 33 0 0,8 9 28 0 0,-5-6-59 0 0,1-1-12 0 0,-10-6 0 0 0,-1-1 0 0 0,0 1 0 0 0,1 0 0 0 0,-1 0 0 0 0,1 0 0 0 0,-1 0 0 0 0,1-1 0 0 0,-1 0 0 0 0,1 0 0 0 0,-1 0 0 0 0,1-1 0 0 0,-1 1 0 0 0,0-1 0 0 0,0 0 0 0 0,7-4 0 0 0,-11 5 1 0 0,1 1 1 0 0,-1-1 0 0 0,1 1-1 0 0,-1-1 1 0 0,1 1 0 0 0,0-1-1 0 0,-1 1 1 0 0,1-1 0 0 0,0 1-1 0 0,-1 0 1 0 0,1-1 0 0 0,0 1-1 0 0,0 0 1 0 0,-1-1 0 0 0,1 1-1 0 0,0 0 1 0 0,0 0 0 0 0,0 0-1 0 0,0 0 2 0 0,0 0-1 0 0,0 0 0 0 0,-1 0 1 0 0,1 0-1 0 0,0 0 1 0 0,-1-1-1 0 0,1 1 0 0 0,0 0 1 0 0,-1 0-1 0 0,1-1 1 0 0,0 1-1 0 0,-1 0 0 0 0,1-1 1 0 0,0 1-1 0 0,-1 0 1 0 0,1-1-1 0 0,0 0 0 0 0,1 0 116 0 0,-3 3-113 0 0,1-1 0 0 0,-1 1 0 0 0,0 0 0 0 0,0 0 0 0 0,0-1 0 0 0,0 1 1 0 0,0 0-1 0 0,0-1 0 0 0,0 1 0 0 0,0-1 0 0 0,-1 1 0 0 0,-1 1 0 0 0,-10 13-7 0 0,-30 83 53 0 0,9-18 26 0 0,1-5 56 0 0,-7 13-7 0 0,-2 4-9 0 0,38-86-116 0 0,0 1 9 0 0,0 0 1 0 0,0 0-1 0 0,1 0 1 0 0,-2 9-1 0 0,3-13 1 0 0,1 0-1 0 0,-1 0 1 0 0,0 0-1 0 0,0 0 1 0 0,0 0 0 0 0,-5 7-1 0 0,2-4 1 0 0,0 2 32 0 0,3 0-32 0 0,-3 4-11 0 0,3-2 0 0 0,2-6 0 0 0,2 2 10 0 0,-1-4 33 0 0,-1 3-20 0 0,0-5 37 0 0,-34 3 572 0 0,31-5-584 0 0,0 1 1 0 0,0-1-1 0 0,0 1 0 0 0,0-1 1 0 0,-1 0-1 0 0,1 0 1 0 0,-3-2-1 0 0,-18-5 157 0 0,-23-1-69 0 0,-6-1-112 0 0,0 1 2 0 0,41 5-17 0 0,-1 2 1 0 0,1 0-1 0 0,-19-1 1 0 0,0 1-10 0 0,-39-6 0 0 0,56 5 0 0 0,-157-18 0 0 0,-2-1 0 0 0,81 19 0 0 0,83 3 6 0 0,-1-2 0 0 0,0 1 0 0 0,-16-6 0 0 0,16 4 11 0 0,0 1-1 0 0,0 0 1 0 0,-19-2-1 0 0,-20-5 738 0 0,44 10-662 0 0,0-1 1 0 0,0 0-1 0 0,0-1 1 0 0,0 1-1 0 0,0-1 1 0 0,1 0-1 0 0,-1 0 1 0 0,0 0-1 0 0,0-1 1 0 0,0 0-1 0 0,1 0 1 0 0,-1 0-1 0 0,1 0 1 0 0,-6-5-1 0 0,4 2-2 0 0,-26-26 536 0 0,28 26-577 0 0,0 0-1 0 0,-1 1 0 0 0,0-1 1 0 0,1 1-1 0 0,-2 0 0 0 0,1 1 0 0 0,0-1 1 0 0,-1 1-1 0 0,-11-5 0 0 0,11 4-64 0 0,4-1 18 0 0,-14-11-3 0 0,6 2 1 0 0,7 13 0 0 0,3 1 0 0 0,-1 0 0 0 0,1 0 0 0 0,-1-1 0 0 0,1 1 0 0 0,0 0 0 0 0,-1 0 0 0 0,1-1 0 0 0,-1 1 0 0 0,1 0 0 0 0,0 0 0 0 0,-1-1 0 0 0,1 1 0 0 0,0 0 0 0 0,-1-1 0 0 0,1 1 0 0 0,0-1 0 0 0,-1 1 0 0 0,1 0 0 0 0,0-1 0 0 0,0 1 0 0 0,-1-1 0 0 0,0-1 0 0 0,-1 0 0 0 0,1-11 0 0 0,2 1-2 0 0,0 0-1 0 0,0 1 0 0 0,6-22 1 0 0,-2 24-57 0 0,29-59-416 0 0,-30 61 468 0 0,-1 1-1 0 0,0-1 0 0 0,0 0 0 0 0,1-9 0 0 0,-1 8-3 0 0,0 0 0 0 0,7-15 0 0 0,80-142-178 0 0,-81 149 141 0 0,-6 13 10 0 0,-1 0 0 0 0,0 0-1 0 0,0-1 1 0 0,0 1 0 0 0,-1-1 0 0 0,1 1 0 0 0,-1-1-1 0 0,0 0 1 0 0,0 0 0 0 0,0 1 0 0 0,1-8-1 0 0,3-10-152 0 0,-4 16 174 0 0,-1 1 0 0 0,1 0 0 0 0,0-1 1 0 0,1 1-1 0 0,-1 0 0 0 0,1 0 0 0 0,2-4 1 0 0,4-13-42 0 0,-7 18 52 0 0,1 1 0 0 0,-1-1 1 0 0,0 0-1 0 0,1 1 0 0 0,3-5 1 0 0,6-12-25 0 0,18-41 30 0 0,-19 34-6 0 0,-6 18 6 0 0,-1 1 1 0 0,0-1-1 0 0,-1 0 0 0 0,0 0 0 0 0,0 0 0 0 0,1-12 1 0 0,-3 17 6 0 0,0 2-7 0 0,0 0 1 0 0,0 0-1 0 0,0 0 0 0 0,0 0 0 0 0,1 0 1 0 0,-1 0-1 0 0,0 0 0 0 0,1 0 0 0 0,-1 0 1 0 0,1 0-1 0 0,-1 0 0 0 0,1 0 1 0 0,0-1-1 0 0,3-6 1 0 0,-2 4-5 0 0,21-36-150 0 0,-22 37 145 0 0,1 1 0 0 0,0 0-1 0 0,0 0 1 0 0,0-1 0 0 0,0 1-1 0 0,0 0 1 0 0,0 1 0 0 0,0-1-1 0 0,0 0 1 0 0,1 1 0 0 0,-1-1-1 0 0,1 1 1 0 0,3-2 0 0 0,2 3-3 0 0,-7 0-47 0 0,0 1 4 0 0,2 4 44 0 0,-1 1 0 0 0,0-1 0 0 0,0 1 0 0 0,-1 0 0 0 0,2 9 0 0 0,-1-8-7 0 0,-1 1 0 0 0,1-1 0 0 0,4 11 0 0 0,-3-12 14 0 0,0 0 0 0 0,1 0 1 0 0,-1-1-1 0 0,1 0 1 0 0,0 0-1 0 0,0 0 1 0 0,1 0-1 0 0,4 4 1 0 0,0-2-4 0 0,0-1 1 0 0,0 0-1 0 0,0-1 1 0 0,11 5 0 0 0,2-1-22 0 0,45 12 0 0 0,-41-13 20 0 0,67 11 8 0 0,-13-4 0 0 0,54 12 0 0 0,-93-19 69 0 0,0-1 1 0 0,44 1 0 0 0,-56-6 57 0 0,58 11-201 0 0,95-5-180 0 0,-164-10 254 0 0,0 0 0 0 0,0-1 0 0 0,0-1 0 0 0,-1-1 0 0 0,32-13 0 0 0,-40 14 0 0 0,0-1 0 0 0,0 0 0 0 0,8-6 0 0 0,7-5 0 0 0,-12 12 10 0 0,-23 28 44 0 0,8-19-60 0 0,0 1 1 0 0,0-1-1 0 0,1 1 1 0 0,-1 0-1 0 0,1 0 1 0 0,-2 12-1 0 0,3-15-15 0 0,-4 12-44 0 0,4-11 31 0 0,-1 0 0 0 0,1 1 0 0 0,-1-1 0 0 0,1 1 0 0 0,0 5 1 0 0,0-4 7 0 0,1 1 0 0 0,-1-1 0 0 0,-1 0 0 0 0,-3 11 0 0 0,-1 5 28 0 0,1-6-20 0 0,0 0 0 0 0,-11 25 1 0 0,5-16 6 0 0,-86 239 0 0 0,85-227-37 0 0,-10 40 43 0 0,19-63 6 0 0,-1-1 1 0 0,-9 22-1 0 0,-5 15-59 0 0,17-48 57 0 0,-3 13-1 0 0,0-1 0 0 0,-1 0 0 0 0,0 0 0 0 0,-10 16 1 0 0,15-27 6 0 0,-2 0 16 0 0,-9 7 17 0 0,5-7 28 0 0,3-2-71 0 0,-3 8 18 0 0,4-7 30 0 0,1-2-41 0 0,0 0 0 0 0,0 1-1 0 0,0-1 1 0 0,0 1 0 0 0,0-1 0 0 0,0 1 0 0 0,0-1 0 0 0,0 1 0 0 0,0 0 0 0 0,0 0-1 0 0,0-1 1 0 0,0 1 0 0 0,1 0 0 0 0,-1 0 0 0 0,-1 1 0 0 0,-4 4 32 0 0,-11 0-22 0 0,13-5-12 0 0,1 0 0 0 0,0 0 0 0 0,0 0 0 0 0,0 0-1 0 0,0 1 1 0 0,1 0 0 0 0,-1-1 0 0 0,-4 4 0 0 0,3-2 5 0 0,-1 0 0 0 0,1 0 0 0 0,-1 0 0 0 0,0-1 0 0 0,0 0 0 0 0,0 0 0 0 0,0 0 0 0 0,-1-1 0 0 0,-6 2 0 0 0,-13 4 9 0 0,9-3 15 0 0,0 0 0 0 0,0-1 1 0 0,-18 1-1 0 0,21-4 8 0 0,-1 1 0 0 0,0-2-1 0 0,1 0 1 0 0,-1 0 0 0 0,-18-5 0 0 0,-64-24 256 0 0,63 19-260 0 0,-80-18-1 0 0,5 1 0 0 0,46 10-32 0 0,37 11 0 0 0,-1-1 0 0 0,1-1 0 0 0,-25-13 0 0 0,-64-28 16 0 0,104 45 27 0 0,0 1 0 0 0,-1 0 0 0 0,-17-3 0 0 0,19 5-55 0 0,-2-2-42 0 0,7 3 36 0 0,0 0 1 0 0,0 0 0 0 0,0 0 0 0 0,-8 0 0 0 0,5 1 14 0 0,-1-1 1 0 0,1 1 0 0 0,-1-1 0 0 0,1 0 0 0 0,0-1 0 0 0,-10-3 0 0 0,15 4 2 0 0,0 1 0 0 0,0-1 0 0 0,0 0 0 0 0,0 0 0 0 0,1 0 0 0 0,-1 0 0 0 0,0 0 0 0 0,1-1 0 0 0,-1 1 1 0 0,0 0-1 0 0,1-1 0 0 0,0 1 0 0 0,-1-1 0 0 0,1 0 0 0 0,0 1 0 0 0,0-1 0 0 0,0 0 0 0 0,0 0 1 0 0,0 0-1 0 0,0 1 0 0 0,0-1 0 0 0,1 0 0 0 0,-1 0 0 0 0,1 0 0 0 0,-1 0 0 0 0,1-1 0 0 0,0-1 1 0 0,-9-34-1 0 0,9 34 0 0 0,0 3 0 0 0,0-1 0 0 0,0 0 0 0 0,0 0 0 0 0,-1 1 0 0 0,1-1 0 0 0,0 1 0 0 0,-1-1 0 0 0,1 0 0 0 0,-2-1 0 0 0,0-5 0 0 0,1 6 3 0 0,0 1 0 0 0,1-1 1 0 0,-1 0-1 0 0,0 0 0 0 0,0 1 1 0 0,0-1-1 0 0,0 0 0 0 0,0 1 1 0 0,-1-1-1 0 0,1 1 1 0 0,0 0-1 0 0,-1-1 0 0 0,1 1 1 0 0,-1 0-1 0 0,0 0 0 0 0,1 0 1 0 0,-1 0-1 0 0,-2-1 1 0 0,-1 0 5 0 0,0 1 0 0 0,0 0 0 0 0,0 0 0 0 0,0 0 0 0 0,0 0 0 0 0,-11 1 1 0 0,12 0-10 0 0,-1-1 0 0 0,4 1 0 0 0,1 1 0 0 0,-1-1 0 0 0,1 0 0 0 0,-1-1 0 0 0,1 1 0 0 0,-1 0 0 0 0,1 0 0 0 0,-1 0 0 0 0,1 0 0 0 0,-1 0 0 0 0,1 0 0 0 0,-1-1 0 0 0,1 1 0 0 0,-1 0 0 0 0,1 0 0 0 0,0-1 0 0 0,-1 1 0 0 0,1 0 0 0 0,-1-1 0 0 0,1 1 0 0 0,0 0 0 0 0,-1-1 0 0 0,1 1 0 0 0,0 0 0 0 0,0-1 0 0 0,-1 1 0 0 0,1-1 0 0 0,0 1 0 0 0,0-1 0 0 0,-1 1 0 0 0,1-1 0 0 0,0 1 0 0 0,0 0 0 0 0,0-1 0 0 0,0 1 0 0 0,0-2 0 0 0,0 2 0 0 0,-5-18 0 0 0,4 11 0 0 0,1 6-6 0 0,0 1 1 0 0,-1 0 0 0 0,1 0-1 0 0,0 0 1 0 0,0 0 0 0 0,0 0 0 0 0,0-1-1 0 0,0 1 1 0 0,0 0 0 0 0,0 0 0 0 0,0 0-1 0 0,0 0 1 0 0,0-1 0 0 0,0 1 0 0 0,0 0-1 0 0,0 0 1 0 0,1 0 0 0 0,-1 0 0 0 0,0 0-1 0 0,0-1 1 0 0,0 1 0 0 0,0 0 0 0 0,0 0-1 0 0,0 0 1 0 0,0 0 0 0 0,0 0-1 0 0,0 0 1 0 0,0-1 0 0 0,1 1 0 0 0,-1 0-1 0 0,0 0 1 0 0,0 0 0 0 0,0 0 0 0 0,0 0-1 0 0,0 0 1 0 0,0 0 0 0 0,1 0 0 0 0,-1 0-1 0 0,0 0 1 0 0,0 0 0 0 0,0 0 0 0 0,0 0-1 0 0,0 0 1 0 0,1-1 0 0 0,-1 1 0 0 0,0 0-1 0 0,0 0 1 0 0,0 1 0 0 0,0-1-1 0 0,1 0 1 0 0,-1 0 0 0 0,0 0 0 0 0,0 0-1 0 0,0 0 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3.845"/>
    </inkml:context>
    <inkml:brush xml:id="br0">
      <inkml:brushProperty name="width" value="0.35" units="cm"/>
      <inkml:brushProperty name="height" value="0.35" units="cm"/>
    </inkml:brush>
  </inkml:definitions>
  <inkml:trace contextRef="#ctx0" brushRef="#br0">1 163 3224 0 0,'0'0'143'0'0,"3"0"75"0"0,0-1-173 0 0,13-3 694 0 0,-1-1 0 0 0,24-11-1 0 0,-15 5-710 0 0,45-14 0 0 0,-9 3-18 0 0,9 1-10 0 0,-7-6 29 0 0,-46 20 306 0 0,23-8 0 0 0,-13 6 542 0 0,-15 14-805 0 0,2-4-62 0 0,-4 3 45 0 0,-1 4 14 0 0,-5 7-3 0 0,-3-14-66 0 0,0 0 0 0 0,0 1 0 0 0,0-1 0 0 0,0 0 0 0 0,1 0 0 0 0,-1 1 0 0 0,0-1 0 0 0,1 0 0 0 0,-1 0 0 0 0,2 2 0 0 0,-2-2 3 0 0,1 1 0 0 0,-1-1 0 0 0,1 0 1 0 0,-1 0-1 0 0,0 0 0 0 0,1 0 0 0 0,-1 1 0 0 0,0-1 1 0 0,0 0-1 0 0,0 0 0 0 0,0 1 0 0 0,0-1 0 0 0,0 0 1 0 0,0 0-1 0 0,0 1 0 0 0,0-1 0 0 0,-1 2 0 0 0,0-1-2 0 0,1 0 0 0 0,-1-1-1 0 0,1 1 1 0 0,0 0 0 0 0,0 0 0 0 0,0-1-1 0 0,0 1 1 0 0,0 3 0 0 0,1-3 2 0 0,-1 0 0 0 0,1-1 0 0 0,-1 1 0 0 0,0 0 0 0 0,0 0 1 0 0,0 0-1 0 0,0 0 0 0 0,0 0 0 0 0,0 0 0 0 0,0-1 0 0 0,-1 1 0 0 0,1 0 0 0 0,-1 0 1 0 0,1 0-1 0 0,-1 0 0 0 0,0-1 0 0 0,0 1 0 0 0,0 0 0 0 0,0-1 0 0 0,0 1 0 0 0,0-1 1 0 0,-2 2-1 0 0,2-1 1 0 0,0 1 0 0 0,0-1 0 0 0,-1 0 0 0 0,1 0 0 0 0,1 1 0 0 0,-1-1 0 0 0,0 0-1 0 0,1 1 1 0 0,-1-1 0 0 0,1 1 0 0 0,-1-1 0 0 0,1 6 0 0 0,0-5-2 0 0,0 1 0 0 0,0 0 1 0 0,-1 0-1 0 0,0-1 0 0 0,-2 7 0 0 0,-10 28-2 0 0,8-23 13 0 0,0-1 1 0 0,0-1-1 0 0,-13 22 0 0 0,15-30-11 0 0,0 1 0 0 0,1 0 0 0 0,0 0-1 0 0,0 0 1 0 0,-2 9 0 0 0,-5 14-2 0 0,4-5-1 0 0,3-17 4 0 0,1 0 0 0 0,-1 0 0 0 0,1 0 0 0 0,-7 11 0 0 0,7-10 71 0 0,0-4-75 0 0,-10 6 84 0 0,4-1 63 0 0,6-8-138 0 0,0 1 1 0 0,0-1-1 0 0,0 1 1 0 0,0-1 0 0 0,0 0-1 0 0,-1 1 1 0 0,1-1-1 0 0,0 0 1 0 0,-1 0-1 0 0,1 0 1 0 0,-4 2-1 0 0,-12 9 62 0 0,6-11-60 0 0,6-4 43 0 0,3 2-52 0 0,-7-4 3 0 0,8 4 3 0 0,-1 0-1 0 0,1 0 1 0 0,-1 0-1 0 0,1 0 0 0 0,-1 0 1 0 0,1 0-1 0 0,-1 0 1 0 0,1 0-1 0 0,0 0 1 0 0,0-1-1 0 0,0 1 1 0 0,0-1-1 0 0,0 1 1 0 0,-2-4-1 0 0,-13-20 146 0 0,14 22-122 0 0,-1-1 1 0 0,0 1-1 0 0,1-1 0 0 0,0 0 1 0 0,0 0-1 0 0,0 0 0 0 0,-2-8 1 0 0,-11-39 175 0 0,9 31-141 0 0,-7-37 0 0 0,12 54-60 0 0,0-1 1 0 0,0 0-1 0 0,0 0 1 0 0,-1 1 0 0 0,-1-5-1 0 0,-6-16 26 0 0,8 19-31 0 0,0 1 0 0 0,0 0 0 0 0,-1 0 0 0 0,1-1 0 0 0,-1 1 0 0 0,0 0 0 0 0,0 0 0 0 0,0 1 0 0 0,-1-1 0 0 0,0 0 0 0 0,1 1 0 0 0,-6-5 0 0 0,1-2 16 0 0,-2 1 0 0 0,0 0 0 0 0,-12-9 0 0 0,4-1-16 0 0,13 17 0 0 0,-4-3 0 0 0,8 4 0 0 0,-1 0 0 0 0,1 0 0 0 0,-1-1 0 0 0,1 1 0 0 0,-1 0 0 0 0,1 0 0 0 0,0-1 0 0 0,0 1 0 0 0,0 0 0 0 0,0-1 0 0 0,0-1 0 0 0,1-15-395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4:59.955"/>
    </inkml:context>
    <inkml:brush xml:id="br0">
      <inkml:brushProperty name="width" value="0.35" units="cm"/>
      <inkml:brushProperty name="height" value="0.35" units="cm"/>
    </inkml:brush>
  </inkml:definitions>
  <inkml:trace contextRef="#ctx0" brushRef="#br0">231 0 4832 0 0,'-28'16'1880'0'0,"33"-3"-1040"0"0,-4-13-834 0 0,3 10 397 0 0,1-1 0 0 0,0 0-1 0 0,1 0 1 0 0,0 0 0 0 0,1 0 0 0 0,0-1 0 0 0,14 13 0 0 0,16 17 318 0 0,-31-34-677 0 0,-1 0-1 0 0,1 0 0 0 0,0-1 1 0 0,1 0-1 0 0,-1 0 0 0 0,0 0 1 0 0,1-1-1 0 0,0 0 0 0 0,11 2 1 0 0,25 1 52 0 0,49-1 1 0 0,-17-2-16 0 0,-36 0 14 0 0,-18-2 16 0 0,28 4 1 0 0,53 8 88 0 0,-7 1-110 0 0,-58-9-39 0 0,-19-2-44 0 0,24 5-1 0 0,-29-5 44 0 0,0 0 0 0 0,26 0 0 0 0,-3 0 78 0 0,45 2 128 0 0,-70-4-246 0 0,-9 0 108 0 0,-1 0-110 0 0,0 0-1 0 0,0 0 1 0 0,0 0 0 0 0,0 0 0 0 0,0 0 0 0 0,0 0 0 0 0,0 0 0 0 0,0 1 0 0 0,0-1 0 0 0,0 0 0 0 0,0 1 0 0 0,1 0 0 0 0,3 0 6 0 0,26 0-3 0 0,-17-1-11 0 0,0-2 0 0 0,-1 0 0 0 0,25-6 0 0 0,-5 0-18 0 0,-26 4-109 0 0,-1 2-90 0 0,-5 2 217 0 0,0 0-1 0 0,-1 0 1 0 0,1 0-1 0 0,-1 0 1 0 0,1 0 0 0 0,0 1-1 0 0,-1-1 1 0 0,1 0-1 0 0,-1 0 1 0 0,1 1-1 0 0,-1-1 1 0 0,1 0-1 0 0,0 1 1 0 0,-1-1-1 0 0,0 0 1 0 0,1 1-1 0 0,-1-1 1 0 0,1 1 0 0 0,-1-1-1 0 0,1 1 1 0 0,-1-1-1 0 0,0 1 1 0 0,1-1-1 0 0,-1 1 1 0 0,0 0-1 0 0,0-1 1 0 0,1 1-1 0 0,-1-1 1 0 0,0 1-1 0 0,0 0 1 0 0,0-1 0 0 0,0 1-1 0 0,0-1 1 0 0,0 1-1 0 0,0 0 1 0 0,0-1-1 0 0,0 1 1 0 0,0 0-1 0 0,0-1 1 0 0,0 1-1 0 0,0-1 1 0 0,-1 2 0 0 0,1 0-9 0 0,-5 63-57 0 0,4-54 66 0 0,0 0 0 0 0,0 0 0 0 0,-1 0 0 0 0,-6 19 0 0 0,-19 43 0 0 0,4-13 0 0 0,-11 21 0 0 0,22-56 0 0 0,-12 40 0 0 0,15-40-73 0 0,6-17 4 0 0,0 1 0 0 0,-3 16 0 0 0,-4 70 359 0 0,4-53-500 0 0,3-27 178 0 0,1-1 0 0 0,0 18 0 0 0,2-29 32 0 0,0-2 0 0 0,0 1 0 0 0,0-1 0 0 0,0 0 0 0 0,0 0 0 0 0,0 1 0 0 0,-1-1 0 0 0,1 0 0 0 0,-1 0 0 0 0,1 0 0 0 0,0 0 0 0 0,-1 0 0 0 0,0 1 0 0 0,0 0 0 0 0,-3 10 0 0 0,3-3 0 0 0,-12 23 200 0 0,12-30-210 0 0,1-1 0 0 0,-1 0 0 0 0,0 1 0 0 0,0-1 0 0 0,0 0 0 0 0,-1 0 0 0 0,1 1 1 0 0,0-1-1 0 0,0 0 0 0 0,-1 0 0 0 0,1-1 0 0 0,0 1 0 0 0,-1 0 0 0 0,1 0 0 0 0,-1 0 0 0 0,1-1 1 0 0,-4 1-1 0 0,-26 6 87 0 0,28-7-14 0 0,-12 1 219 0 0,9 0-202 0 0,0-1 0 0 0,0 1 0 0 0,0 0 1 0 0,0 1-1 0 0,-7 2 0 0 0,-63 23-69 0 0,67-24-9 0 0,-1-1 0 0 0,0 1 0 0 0,0-2 0 0 0,0 1 0 0 0,0-1 1 0 0,0-1-1 0 0,0 0 0 0 0,0 0 0 0 0,0-1 0 0 0,-16-3 1 0 0,-27-13 13 0 0,15 9 144 0 0,0 2 0 0 0,-68-1 0 0 0,-17 0 39 0 0,54 2-110 0 0,-65-1 445 0 0,25-3 653 0 0,71 5-1012 0 0,31 3-179 0 0,0 0 1 0 0,1 0 0 0 0,-1-1 0 0 0,0 0 0 0 0,0 0 0 0 0,1-1 0 0 0,0 0 0 0 0,-1 0 0 0 0,1 0 0 0 0,0-1 0 0 0,0 0 0 0 0,1 0 0 0 0,-1 0 0 0 0,1-1 0 0 0,0 0-1 0 0,0 0 1 0 0,1 0 0 0 0,-1 0 0 0 0,-3-8 0 0 0,0 3-69 0 0,6 8 40 0 0,1 0 1 0 0,-1 0-1 0 0,0 0 1 0 0,1 0-1 0 0,-1 0 1 0 0,1 0-1 0 0,0-1 1 0 0,0 1-1 0 0,0-1 1 0 0,-1-4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02.655"/>
    </inkml:context>
    <inkml:brush xml:id="br0">
      <inkml:brushProperty name="width" value="0.35" units="cm"/>
      <inkml:brushProperty name="height" value="0.35" units="cm"/>
    </inkml:brush>
  </inkml:definitions>
  <inkml:trace contextRef="#ctx0" brushRef="#br0">51 1 6360 0 0,'-28'25'3594'0'0,"30"-27"-3466"0"0,17-8-25 0 0,-13 9-87 0 0,0 1 1 0 0,-3-2-5 0 0,-2 2-8 0 0,0-1 0 0 0,-1 1 1 0 0,1 0-1 0 0,-1-1 0 0 0,1 1 1 0 0,0 0-1 0 0,-1 0 0 0 0,1 0 1 0 0,0-1-1 0 0,-1 1 0 0 0,1 0 1 0 0,0 0-1 0 0,0 0 0 0 0,-1 0 0 0 0,1 0 1 0 0,0 0-1 0 0,-1 0 0 0 0,2 1 1 0 0,10 3 11 0 0,6 2-16 0 0,-15-3 0 0 0,0 1 0 0 0,4 0 0 0 0,-4-2 0 0 0,0-1 0 0 0,0 1 0 0 0,0 1 0 0 0,0-1 0 0 0,-1 0 0 0 0,1 1 0 0 0,3 5 0 0 0,28 20 0 0 0,-32-25 0 0 0,1 0 0 0 0,16 4 0 0 0,5-2 0 0 0,-11-1 0 0 0,-4 2 10 0 0,-7-5 11 0 0,-1 1 0 0 0,0-1 0 0 0,1 1 0 0 0,-1-1 1 0 0,0 1-1 0 0,0 0 0 0 0,0-1 0 0 0,0 1 0 0 0,0 0 0 0 0,0 0 0 0 0,-1 0 0 0 0,1 0 0 0 0,-1 0 0 0 0,1-1 0 0 0,-1 1 0 0 0,0 0 0 0 0,1 0 0 0 0,-1 0 0 0 0,0 0 0 0 0,-1 4 0 0 0,0 0 71 0 0,0-1 0 0 0,0 0-1 0 0,0 0 1 0 0,-1 0 0 0 0,0 0 0 0 0,-3 7-1 0 0,2-4-55 0 0,0 0-1 0 0,1 0 1 0 0,0 0-1 0 0,1 0 1 0 0,-1 0-1 0 0,1 13 1 0 0,-4 18 45 0 0,0 10-7 0 0,4-40-50 0 0,0 0-1 0 0,0 0 1 0 0,2 18-1 0 0,-1-19-5 0 0,1 0-1 0 0,-2 1 1 0 0,1-1-1 0 0,-3 14 1 0 0,-1-3 30 0 0,1 0 0 0 0,1 0 0 0 0,1 36 0 0 0,2-39-28 0 0,-1 7 24 0 0,-3 15-49 0 0,3-30 24 0 0,0 0 1 0 0,-2 14-1 0 0,0-13-17 0 0,0 0 1 0 0,0 0-1 0 0,-1 0 0 0 0,0-1 1 0 0,-1 1-1 0 0,1-1 1 0 0,-2 0-1 0 0,-4 8 0 0 0,5-10 46 0 0,0 0 0 0 0,0 0-1 0 0,1 1 1 0 0,-3 8 0 0 0,2-7 130 0 0,1 1 0 0 0,-8 11 1 0 0,7-13-139 0 0,0 0 0 0 0,0 0 0 0 0,0 1 0 0 0,1-1 0 0 0,-4 17 0 0 0,6-21-35 0 0,0 0-1 0 0,0 0 1 0 0,0 0 0 0 0,-1 0 0 0 0,0 0 0 0 0,0 0 0 0 0,1 0 0 0 0,-2-1 0 0 0,1 1 0 0 0,0-1 0 0 0,0 1 0 0 0,-4 2 0 0 0,5-5-6 0 0,0 1 1 0 0,1 0 0 0 0,-1-1 0 0 0,0 1 0 0 0,1-1 0 0 0,-1 1 0 0 0,1 0-1 0 0,-1-1 1 0 0,1 1 0 0 0,-1 0 0 0 0,1 0 0 0 0,0-1 0 0 0,-1 1 0 0 0,1 0-1 0 0,0 0 1 0 0,-1 0 0 0 0,1 0 0 0 0,-1 2 1 0 0,1-1 1 0 0,-1 0-1 0 0,0 0 1 0 0,0 0-1 0 0,0 0 1 0 0,0 0-1 0 0,0 0 1 0 0,-3 4-1 0 0,-1 1 133 0 0,4-5-101 0 0,0-1 1 0 0,0 1 0 0 0,-1-1 0 0 0,1 1-1 0 0,0-1 1 0 0,-1 0 0 0 0,1 0 0 0 0,-4 3 197 0 0,-1 1-58 0 0,5-4-159 0 0,1 0 1 0 0,-1-1-1 0 0,1 1 0 0 0,-1-1 1 0 0,1 1-1 0 0,-1-1 1 0 0,1 1-1 0 0,-1 0 0 0 0,1-1 1 0 0,-1 0-1 0 0,0 1 0 0 0,1-1 1 0 0,-1 1-1 0 0,0-1 0 0 0,1 0 1 0 0,-1 0-1 0 0,0 1 0 0 0,1-1 1 0 0,-1 0-1 0 0,-1 0 1 0 0,-11 2 521 0 0,5 3-1428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10.499"/>
    </inkml:context>
    <inkml:brush xml:id="br0">
      <inkml:brushProperty name="width" value="0.35" units="cm"/>
      <inkml:brushProperty name="height" value="0.35" units="cm"/>
    </inkml:brush>
  </inkml:definitions>
  <inkml:trace contextRef="#ctx0" brushRef="#br0">1 772 5040 0 0,'3'-4'1671'0'0,"-3"3"-1620"0"0,-1-1 100 0 0,1 0 0 0 0,0 0 0 0 0,-1 1 0 0 0,1-1 0 0 0,0 0-1 0 0,0 0 1 0 0,1 0 0 0 0,-1 0 0 0 0,0 0 0 0 0,0 0 0 0 0,1 0-1 0 0,-1 1 1 0 0,1-1 0 0 0,0 0 0 0 0,0 0 0 0 0,-1 1 0 0 0,1-1-1 0 0,0 0 1 0 0,0 1 0 0 0,1-1 0 0 0,-1 1 0 0 0,0-1 0 0 0,3-1-1 0 0,16-24 416 0 0,-4 8-412 0 0,3-5-80 0 0,8 4-38 0 0,40-25 0 0 0,-56 39-44 0 0,6-3 8 0 0,0 0 0 0 0,1 1 0 0 0,0 2 0 0 0,0 0 0 0 0,21-4 0 0 0,19-7 0 0 0,-20 6 0 0 0,26-11 0 0 0,-62 21-7 0 0,177-67 555 0 0,-172 67-573 0 0,-1-1 0 0 0,0 1 1 0 0,0 0-1 0 0,1 1 0 0 0,-1 0 0 0 0,0 0 0 0 0,1 0 0 0 0,-1 1 1 0 0,0 0-1 0 0,12 3 0 0 0,-5 0 53 0 0,-1 1 0 0 0,0 0 1 0 0,-1 1-1 0 0,12 7 0 0 0,1-1 243 0 0,-22-11-185 0 0,1 1 29 0 0,-2-2-107 0 0,-1 0 0 0 0,0 0 0 0 0,1 0 0 0 0,-1 0 0 0 0,0 0 0 0 0,0 0 0 0 0,1 0 0 0 0,-1 0 0 0 0,0 0 0 0 0,1 0 0 0 0,-1 0 0 0 0,0 0 0 0 0,0 1 0 0 0,1-1 0 0 0,-1 0 0 0 0,0 0 0 0 0,0 0 0 0 0,1 1 0 0 0,-1-1 0 0 0,0 0 0 0 0,0 0 0 0 0,0 0 0 0 0,1 1 0 0 0,-1-1 0 0 0,0 1 0 0 0,3 5 63 0 0,-1 1 0 0 0,0 0 0 0 0,-1 0 1 0 0,0 0-1 0 0,1 13 0 0 0,-2 41 32 0 0,-1-25-80 0 0,4 33 3 0 0,12 71-1 0 0,-6-66-22 0 0,-6-25-3 0 0,0 8 53 0 0,1-22-34 0 0,-1 39 0 0 0,-1-4 18 0 0,1 19 13 0 0,-3-43-7 0 0,11 71 0 0 0,-5-82-43 0 0,28 134 0 0 0,-11-65 0 0 0,2 13 0 0 0,64 317 0 0 0,-55-220 0 0 0,-6 6 0 0 0,-23-165 0 0 0,4 149 29 0 0,-17-1 5 0 0,7-182-33 0 0,-23 273-1 0 0,11-151 0 0 0,-15 63-145 0 0,18-144 122 0 0,7-29 123 0 0,1 44 0 0 0,16-103 308 0 0,-6 1-291 0 0,0 0 0 0 0,6-43 0 0 0,0-54 76 0 0,-6 43-87 0 0,20-213 121 0 0,-12 108-126 0 0,52-332 137 0 0,20 3 704 0 0,-80 466-820 0 0,129-584 1059 0 0,-87 409-1163 0 0,-41 176-2 0 0,31-88 0 0 0,31-39 16 0 0,-61 151-11 0 0,21-30 0 0 0,-5 10 281 0 0,-27 42-293 0 0,0-1-1 0 0,0 1 1 0 0,1-1-1 0 0,-1 0 0 0 0,0 1 1 0 0,1-1-1 0 0,-1 1 1 0 0,0-1-1 0 0,1 0 0 0 0,-1 0 1 0 0,1 1-1 0 0,-1-1 0 0 0,0-1 1 0 0,0-3-9 0 0,0 0 0 0 0,0 0 0 0 0,0 0 0 0 0,1 0 0 0 0,0-1 0 0 0,0 1 0 0 0,0 0 0 0 0,0 0 0 0 0,1 0 0 0 0,2-9 0 0 0,0 5-3 0 0,0 1 0 0 0,0-1 0 0 0,1 0 0 0 0,1 1-1 0 0,7-12 1 0 0,0 4-4 0 0,1-1 0 0 0,1 2 0 0 0,0 0 0 0 0,28-22 0 0 0,-28 27-65 0 0,0 0 0 0 0,28-13 0 0 0,12-7-90 0 0,-40 21 159 0 0,-1 1 0 0 0,2 0 1 0 0,-1 2-1 0 0,31-11 0 0 0,-25 9 3 0 0,-15 5 0 0 0,-1 1 0 0 0,1 0 0 0 0,0 1 0 0 0,9-3 0 0 0,43-4-64 0 0,-54 8 64 0 0,1-1 0 0 0,-1 1 0 0 0,1 0 0 0 0,-1 0 0 0 0,0 1 0 0 0,1-1 0 0 0,-1 1 0 0 0,1-1 0 0 0,-1 1 0 0 0,0 0 0 0 0,0 1 0 0 0,0-1 0 0 0,1 0 0 0 0,-1 1 0 0 0,0 0 0 0 0,-1-1 0 0 0,6 5 0 0 0,-3-2 0 0 0,0 1 0 0 0,0 0 0 0 0,-1 0 0 0 0,0 0 0 0 0,0 0 0 0 0,0 1 0 0 0,0-1 0 0 0,4 10 0 0 0,-5-8-4 0 0,0-2 15 0 0,-1 0 0 0 0,0 0 0 0 0,0 0 1 0 0,0 0-1 0 0,1 9 0 0 0,-1 1 242 0 0,-2-7-30 0 0,1 0 0 0 0,0 0 1 0 0,0 0-1 0 0,1-1 0 0 0,0 1 1 0 0,5 11-1 0 0,-3-10-187 0 0,-2-5-54 0 0,0 0 1 0 0,0 0 0 0 0,0 0 0 0 0,0 0 0 0 0,1 0 0 0 0,-1-1 0 0 0,1 1 0 0 0,4 3-1 0 0,15 22-1712 0 0,-22-29 1722 0 0,1 1 0 0 0,-1-1 0 0 0,0 0 0 0 0,1 1 0 0 0,-1-1 0 0 0,1 0 0 0 0,-1 1 0 0 0,1-1 0 0 0,0 0 0 0 0,-1 1 0 0 0,1-1 0 0 0,-1 0 1 0 0,1 0-1 0 0,-1 0 0 0 0,1 0 0 0 0,1 1 0 0 0,2 0-15 0 0,2 3 63 0 0,0 1 0 0 0,0 0 0 0 0,5 6 0 0 0,4 4 3 0 0,-13-14-143 0 0,-1 1 80 0 0,1 0 0 0 0,-1-1-1 0 0,1 1 1 0 0,0-1 0 0 0,-1 1 0 0 0,1-1 0 0 0,0 1-1 0 0,0-1 1 0 0,0 0 0 0 0,3 1 0 0 0,-5-2 19 0 0,10 6 1 0 0,18 13 0 0 0,-20-13 0 0 0,0 0 0 0 0,16 8 0 0 0,-15-9 11 0 0,0 0-1 0 0,-1 0 0 0 0,0 1 1 0 0,0 0-1 0 0,-1 1 0 0 0,0-1 0 0 0,0 2 1 0 0,0-1-1 0 0,-1 1 0 0 0,0 0 1 0 0,0 0-1 0 0,-1 0 0 0 0,7 16 0 0 0,7 27-106 0 0,-15-43 106 0 0,-1 1 0 0 0,5 15-1 0 0,-6-17-2 0 0,0 0 0 0 0,1 0 0 0 0,0-1 0 0 0,5 12 0 0 0,9 8-7 0 0,-1 1 0 0 0,14 35 0 0 0,-24-45 0 0 0,6 30 0 0 0,-5-18 0 0 0,-5-20 0 0 0,-1 1 0 0 0,1 14 0 0 0,1 5 0 0 0,4 28 0 0 0,-5-49 0 0 0,0-1 0 0 0,1 1 0 0 0,5 11 0 0 0,3 7 0 0 0,33 132 0 0 0,10 2-416 0 0,-46-135 399 0 0,-5-18 18 0 0,0 0-1 0 0,-1 0 0 0 0,2 11 0 0 0,2 12 0 0 0,-4-22 0 0 0,0 1 0 0 0,-1-1 0 0 0,1 15 0 0 0,7 242-269 0 0,-9-196 72 0 0,14 98 0 0 0,6 4-427 0 0,4-23 331 0 0,-10-79 244 0 0,4 6 36 0 0,-11-45 14 0 0,7 45 1 0 0,-6-23-50 0 0,-4-29-8 0 0,1 26 0 0 0,0 63-104 0 0,-18 186 0 0 0,-41 364-32 0 0,53-625 192 0 0,1 72 0 0 0,1-90 0 0 0,1 0 0 0 0,1 0 0 0 0,8 29 0 0 0,-9-43 0 0 0,-1 0 0 0 0,1 0 0 0 0,0 0 0 0 0,1-1 0 0 0,-1 1 0 0 0,1-1 0 0 0,0 0 0 0 0,6 8 0 0 0,-8-10 0 0 0,1-1 0 0 0,-1 0 0 0 0,1 1 0 0 0,-1-1 0 0 0,1 0 0 0 0,0 0 0 0 0,-1 0 0 0 0,1-1 0 0 0,0 1 0 0 0,0 0 0 0 0,-1 0 0 0 0,1-1 0 0 0,0 1 0 0 0,0-1 0 0 0,0 0 0 0 0,0 0 0 0 0,0 1 0 0 0,0-1 0 0 0,0 0 0 0 0,0-1 0 0 0,0 1 0 0 0,-1 0 0 0 0,1 0 0 0 0,0-1 0 0 0,0 1 0 0 0,3-2 0 0 0,-1 0 0 0 0,1-1 0 0 0,-1 1 0 0 0,0-1 0 0 0,0 0 0 0 0,0 0 0 0 0,0 0 0 0 0,-1-1 0 0 0,1 1 0 0 0,-1-1 0 0 0,0 0 0 0 0,0 0 0 0 0,3-5 0 0 0,2-5 0 0 0,0 0 0 0 0,9-25 0 0 0,13-48-26 0 0,-3-1 0 0 0,23-143 0 0 0,3-189-168 0 0,-16-260-153 0 0,-32 0-31 0 0,-5 570 367 0 0,9-151 423 0 0,62-388 1 0 0,-35 287 714 0 0,-34 319-976 0 0,2-17 380 0 0,-6-82 0 0 0,-1 114-494 0 0,-4-73 180 0 0,7 82-184 0 0,1 1 0 0 0,1-1 0 0 0,5-27 0 0 0,-6 41-50 0 0,0 0 1 0 0,0 0-1 0 0,1 1 0 0 0,0-1 0 0 0,-1 0 0 0 0,1 1 0 0 0,1-1 0 0 0,-1 1 0 0 0,1-1 0 0 0,0 1 0 0 0,0 0 0 0 0,0 0 0 0 0,0 0 0 0 0,5-3 0 0 0,-6 6-9 0 0,-1 0-1 0 0,1 0 1 0 0,0 0 0 0 0,-1 1-1 0 0,1-1 1 0 0,0 0 0 0 0,-1 1-1 0 0,1 0 1 0 0,0-1 0 0 0,0 1-1 0 0,0 0 1 0 0,2 0 0 0 0,25 2-393 0 0,-24-2 323 0 0,11 3-222 0 0,27 7 1 0 0,-33-7 284 0 0,-1 0 1 0 0,1-1-1 0 0,0 0 0 0 0,0 0 1 0 0,0-1-1 0 0,0-1 1 0 0,0 0-1 0 0,15-1 1 0 0,-10-2 34 0 0,0 0 0 0 0,-1 0 1 0 0,1-2-1 0 0,-1 1 1 0 0,0-2-1 0 0,0 0 0 0 0,-1-1 1 0 0,1 0-1 0 0,16-13 1 0 0,-4 0 113 0 0,52-37 190 0 0,-48 34-221 0 0,-23 18-61 0 0,-1 0 1 0 0,1 0-1 0 0,14-8 1 0 0,-1 4-6 0 0,3-2 11 0 0,0 0 0 0 0,1 2 0 0 0,42-11 0 0 0,-6 8-30 0 0,66-15 0 0 0,-121 26 0 0 0,1 0 0 0 0,-1 0 0 0 0,0 0 0 0 0,1 1 0 0 0,-1 0 0 0 0,0 0 0 0 0,1 0 0 0 0,-1 1 0 0 0,0-1 0 0 0,1 1 0 0 0,-1 1 0 0 0,0-1 0 0 0,0 1 0 0 0,0 0 0 0 0,0 0 0 0 0,0 0 0 0 0,0 1 0 0 0,0-1 0 0 0,6 7 0 0 0,-9-8 0 0 0,2 2 0 0 0,-1 0 0 0 0,0 0 0 0 0,1 0 0 0 0,-1 0 0 0 0,0 1 0 0 0,-1-1 0 0 0,1 1 0 0 0,-1-1 0 0 0,1 1 0 0 0,2 8 0 0 0,0 1 0 0 0,-1 1 0 0 0,0-1 0 0 0,-1 1 0 0 0,-1-1 0 0 0,0 1 0 0 0,-1 0 0 0 0,0 0 0 0 0,-2 16 0 0 0,-4 64 0 0 0,3-62 0 0 0,2 46 0 0 0,0 10 0 0 0,-2-52 0 0 0,-2 0 0 0 0,-12 51 0 0 0,-8 25 0 0 0,-4-3 0 0 0,7-2-9 0 0,13-59-42 0 0,4-17 32 0 0,1 0 0 0 0,2 0 0 0 0,4 52 0 0 0,0-63 19 0 0,8 34 0 0 0,-1-5 0 0 0,7 31 0 0 0,-16-75 0 0 0,0 0 0 0 0,0-1 0 0 0,0 1 0 0 0,-1 0 0 0 0,0 0 0 0 0,0 0 0 0 0,-1 9 0 0 0,-1 13 0 0 0,1-3 0 0 0,-2 0 0 0 0,0 0 0 0 0,-13 47 0 0 0,3-34 0 0 0,9-25 0 0 0,0 1 0 0 0,-4 23 0 0 0,3-14 0 0 0,4-16 0 0 0,-1 0 0 0 0,1 0 0 0 0,0 11 0 0 0,1 10-4 0 0,-1 3-33 0 0,7 57 0 0 0,-2-55-95 0 0,-1 1 1 0 0,-2 59-1 0 0,-18 66-238 0 0,14-130 343 0 0,1 34 1 0 0,3-59 24 0 0,-1-2 3 0 0,0 0-1 0 0,0-1 1 0 0,0 1-1 0 0,0 0 1 0 0,0 0-1 0 0,0 0 1 0 0,0-1 0 0 0,0 1-1 0 0,0 0 1 0 0,-1 0-1 0 0,1 0 1 0 0,0-1-1 0 0,0 1 1 0 0,-1 0-1 0 0,1 0 1 0 0,0-1-1 0 0,-1 1 1 0 0,1 0 0 0 0,-1-1-1 0 0,1 1 1 0 0,-2 0-1 0 0,2 2 43 0 0,0 2-46 0 0,0-4-61 0 0,0-3 8 0 0,8-20 91 0 0,-1-1 0 0 0,-1 1-1 0 0,-1-1 1 0 0,1-23 0 0 0,6-22 173 0 0,18-150 100 0 0,-18 111-227 0 0,42-242 58 0 0,70-210-139 0 0,-98 450 0 0 0,9-29 0 0 0,-16 44 161 0 0,-14 66-34 0 0,16-54 1 0 0,-21 80-104 0 0,0 1 1 0 0,1-1 0 0 0,-1 1 0 0 0,1 0-1 0 0,0-1 1 0 0,-1 1 0 0 0,1-1 0 0 0,0 1-1 0 0,0 0 1 0 0,0 0 0 0 0,0 0 0 0 0,0-1 0 0 0,0 1-1 0 0,0 0 1 0 0,1 0 0 0 0,0-1 0 0 0,0 2-18 0 0,0-1 0 0 0,0 1 0 0 0,-1 0 0 0 0,1 0 0 0 0,0-1 0 0 0,0 1 0 0 0,-1 0 0 0 0,1 1 0 0 0,0-1 0 0 0,0 0 0 0 0,-1 0 0 0 0,4 2 0 0 0,1-2-7 0 0,0 1 0 0 0,0-1 0 0 0,0 0 0 0 0,0-1 0 0 0,0 1 0 0 0,0-1 0 0 0,0-1 0 0 0,0 1 0 0 0,0-1 0 0 0,10-4 0 0 0,-8 3 0 0 0,-1 0 0 0 0,1 1 0 0 0,-1 0 0 0 0,1 0 0 0 0,13 0 0 0 0,-6 3 0 0 0,0 1 0 0 0,0 1 0 0 0,0 0 0 0 0,0 1 0 0 0,-1 1 0 0 0,18 8-1 0 0,-9-5 2 0 0,-17-5-1 0 0,1 0 0 0 0,0-1 0 0 0,0 0 0 0 0,0 0 0 0 0,0-1 0 0 0,0 0 0 0 0,0 0 0 0 0,1-1 0 0 0,-1 1 0 0 0,0-2 0 0 0,0 1 0 0 0,0-1 0 0 0,1 0 0 0 0,12-4 0 0 0,16-6 0 0 0,44-17 0 0 0,-76 26 0 0 0,1 1 0 0 0,1-1 0 0 0,-1 1 0 0 0,0 0 0 0 0,0 1 0 0 0,0-1 0 0 0,9 1 0 0 0,-5 2 0 0 0,-7 0 0 0 0,-1-1 0 0 0,1 1 0 0 0,0 0 0 0 0,-1 0 0 0 0,1-1 0 0 0,-1 1 0 0 0,0 0 0 0 0,1 1 0 0 0,-1-1 0 0 0,0 0 0 0 0,0 0 0 0 0,-1 0 0 0 0,2 3 0 0 0,8 18 0 0 0,-8-19 2 0 0,0-1 1 0 0,0 1-1 0 0,0 0 1 0 0,0 0 0 0 0,-1 0-1 0 0,1 5 1 0 0,1 1 22 0 0,1 0-1 0 0,-1 0 1 0 0,7 10 0 0 0,-4-9-14 0 0,2-1-11 0 0,-5-8 0 0 0,0 0 0 0 0,0 1 0 0 0,0 0 0 0 0,-1 0 0 0 0,0-1 0 0 0,1 2 0 0 0,-1-1 0 0 0,0 0 0 0 0,0 0 0 0 0,-1 1 0 0 0,1-1 0 0 0,-1 1 0 0 0,2 5-1 0 0,4 11 2 0 0,8 17-2 0 0,-12-27 1 0 0,1 0 0 0 0,1 0 0 0 0,-1 0 1 0 0,8 11-1 0 0,-4-10 0 0 0,0 0 0 0 0,1-1 0 0 0,0 0 0 0 0,0 0 0 0 0,1-1 0 0 0,1 0 0 0 0,-1-1 0 0 0,21 12 0 0 0,-7-8 0 0 0,-15-6 0 0 0,-8-1 0 0 0,0-1 0 0 0,0 1 0 0 0,0-1 0 0 0,0 1 0 0 0,0 0 1 0 0,-1-1-1 0 0,0 1 0 0 0,0-1 0 0 0,-1 6 0 0 0,1 3 9 0 0,0 38 55 0 0,5 141-11 0 0,15-11-53 0 0,3-15 0 0 0,-8-66 0 0 0,-2-16 0 0 0,12 134 0 0 0,-23-193 15 0 0,11 424-533 0 0,-43 248-946 0 0,25-639 1370 0 0,-45 675-924 0 0,48-488 1085 0 0,3-149 130 0 0,0-52-33 0 0,12 83 0 0 0,-13-127-164 0 0,1 6-14 0 0,0 0 1 0 0,0 0 0 0 0,5 11-1 0 0,-6-16 14 0 0,0-1-1 0 0,0 1 1 0 0,1-1-1 0 0,-1 1 0 0 0,0 0 1 0 0,0-1-1 0 0,1 1 1 0 0,-1-1-1 0 0,0 1 0 0 0,1-1 1 0 0,-1 1-1 0 0,0-1 1 0 0,1 1-1 0 0,-1-1 1 0 0,1 1-1 0 0,-1-1 0 0 0,1 0 1 0 0,-1 1-1 0 0,1-1 1 0 0,-1 1-1 0 0,1-1 1 0 0,1 1-1 0 0,2-5 3 0 0,-4 3-1 0 0,2 0-1 0 0,-1 0 0 0 0,0 0 0 0 0,0-1 0 0 0,0 1 0 0 0,0-1 0 0 0,0 1 0 0 0,0-1 0 0 0,0 1 0 0 0,0-1 0 0 0,-1 1 0 0 0,1-1 0 0 0,-1 0 0 0 0,1 0 0 0 0,-1-2 0 0 0,2-29 0 0 0,-3 22 0 0 0,-5-158 38 0 0,-1 30 12 0 0,-4-158 102 0 0,0-248 368 0 0,38 21-112 0 0,49 4-43 0 0,-24 307-253 0 0,9 2 0 0 0,95-217 0 0 0,5 98-145 0 0,-63 134-86 0 0,-47 78 220 0 0,-30 66 377 0 0,-18 38 154 0 0,-3 14-615 0 0,0 0 0 0 0,0 0 1 0 0,0 0-1 0 0,-1 0 0 0 0,1-1 0 0 0,0 1 0 0 0,0 0 0 0 0,0 0 0 0 0,0 0 0 0 0,-1 0 0 0 0,1 0 0 0 0,0 0 0 0 0,0 0 0 0 0,0 0 1 0 0,-1 0-1 0 0,1 0 0 0 0,0 0 0 0 0,0 0 0 0 0,0 0 0 0 0,-1 0 0 0 0,1 0 0 0 0,0 0 0 0 0,0 0 0 0 0,0 1 0 0 0,0-1 0 0 0,-1 0 0 0 0,1 0 1 0 0,0 0-1 0 0,0 0 0 0 0,0 0 0 0 0,0 0 0 0 0,0 0 0 0 0,-1 1 0 0 0,1-1 0 0 0,0 0 0 0 0,0 0 0 0 0,0 0 0 0 0,0 0 0 0 0,0 1 0 0 0,0-1 1 0 0,0 0-1 0 0,0 0 0 0 0,-1 0 0 0 0,1 1 0 0 0,-1 0 108 0 0,-1-1-73 0 0,0-1-241 0 0,10-6 25 0 0,-3 1 234 0 0,-4 6-69 0 0,0-1 0 0 0,0 0 0 0 0,0 0-1 0 0,1 0 1 0 0,-1 1 0 0 0,0-1 0 0 0,0 1-1 0 0,0-1 1 0 0,1 1 0 0 0,-1-1 0 0 0,0 1-1 0 0,1 0 1 0 0,-1 0 0 0 0,0 0-1 0 0,1 0 1 0 0,1 0 0 0 0,2 0 4 0 0,-1 0-1 0 0,1 1 1 0 0,-1 0-1 0 0,0 0 1 0 0,5 2-1 0 0,3 1 10 0 0,-1 2-1 0 0,21 11 0 0 0,-13-7-13 0 0,0 0 0 0 0,1-1 0 0 0,34 10 0 0 0,-41-17 0 0 0,-1 0 0 0 0,1-1 0 0 0,-1 0 0 0 0,1 0 0 0 0,0-2 0 0 0,24-3 0 0 0,-11 2 0 0 0,-15 0 0 0 0,0 0 0 0 0,17-6 0 0 0,-16 4 0 0 0,-1 1 0 0 0,1 0 0 0 0,16-2 0 0 0,-25 5 0 0 0,-1 0 0 0 0,1 0 0 0 0,0 0 0 0 0,-1 0 0 0 0,1 1 0 0 0,0-1 0 0 0,0 0 0 0 0,-1 1 0 0 0,1 0 0 0 0,-1 0 0 0 0,1 0 0 0 0,0 0 0 0 0,-1 0 0 0 0,0 0 0 0 0,1 1 0 0 0,-1-1 0 0 0,0 1 0 0 0,0 0 0 0 0,3 2 0 0 0,2 5 0 0 0,-1 0 0 0 0,1 0 0 0 0,7 19 0 0 0,-6-11-10 0 0,-1 0 0 0 0,-1 1 0 0 0,-1 0-1 0 0,0 0 1 0 0,-1 1 0 0 0,2 28-1 0 0,-4-28 2 0 0,7 25 0 0 0,-5-25-8 0 0,2 27-1 0 0,-1 14 9 0 0,5 173 7 0 0,-9-199-2 0 0,-7 132-56 0 0,-2-25-4 0 0,3-73 64 0 0,4-67-2 0 0,1 0-1 0 0,0 0 1 0 0,0 0-1 0 0,-1 1 1 0 0,1-1-1 0 0,0 0 1 0 0,0 0-1 0 0,0 1 1 0 0,0-1-1 0 0,0 0 1 0 0,1 1-1 0 0,-1 0 1 0 0,1-2 0 0 0,-1 1-1 0 0,0-2 1 0 0,1 1 0 0 0,-1 0-1 0 0,0 0 1 0 0,0 0 0 0 0,1 0 0 0 0,-1 0-1 0 0,0 0 1 0 0,1 0 0 0 0,-1 0-1 0 0,0 0 1 0 0,0 0 0 0 0,1-1-1 0 0,-1 1 1 0 0,0 0 0 0 0,0 0-1 0 0,1 0 1 0 0,-1 0 0 0 0,0-1 0 0 0,0 1-1 0 0,0 0 1 0 0,1 0 0 0 0,-1-1-1 0 0,0 1 1 0 0,0 0 0 0 0,0 0-1 0 0,0-1 1 0 0,0 1 0 0 0,1-1-1 0 0,14-28-101 0 0,-13 21 104 0 0,0 1 0 0 0,-1-1 0 0 0,1-9 0 0 0,3-14 0 0 0,13-36 0 0 0,-8 36 0 0 0,9-52 0 0 0,-7 8 0 0 0,5-46 0 0 0,-14 88 0 0 0,9-151 0 0 0,-3 6 0 0 0,-8 122 0 0 0,3 0 0 0 0,15-78 0 0 0,-16 125 0 0 0,-1 0 0 0 0,2 0 0 0 0,-1 0 0 0 0,1 0 0 0 0,1 0 0 0 0,-1 1 0 0 0,10-12 0 0 0,-12 18-2 0 0,0 0-1 0 0,0 0 0 0 0,0 0 1 0 0,0 1-1 0 0,0-1 0 0 0,1 0 1 0 0,-1 1-1 0 0,1-1 0 0 0,-1 1 1 0 0,1 0-1 0 0,4-2 0 0 0,1 1-5 0 0,-1 0 0 0 0,1 0 0 0 0,9-1 0 0 0,-9 3 8 0 0,0-2 0 0 0,0 1 0 0 0,9-4 0 0 0,-13 5 0 0 0,18-5 0 0 0,-14 3 1 0 0,1 0-1 0 0,0 1 1 0 0,1 0-1 0 0,-1 0 1 0 0,0 1-1 0 0,0 0 0 0 0,0 0 1 0 0,0 1-1 0 0,0 1 1 0 0,14 3-1 0 0,-7-1-10 0 0,-1 2 1 0 0,1-1-1 0 0,-1 2 0 0 0,0 0 1 0 0,14 10-1 0 0,2 5 5 0 0,38 36-1 0 0,-55-44 6 0 0,-1 0 0 0 0,-1 1 0 0 0,15 22 0 0 0,-10-13 0 0 0,-11-16 6 0 0,-1 1-1 0 0,-1 0 1 0 0,5 10-1 0 0,11 21 27 0 0,-5-14-27 0 0,21 53 0 0 0,-4-11-5 0 0,-20-44 0 0 0,12 34 0 0 0,-2 15 32 0 0,23 132 0 0 0,-26-122-32 0 0,1 9 0 0 0,7 120 494 0 0,-4-30 641 0 0,4 19-1649 0 0,0 25-779 0 0,-8-82 1083 0 0,1 10-3 0 0,-7-10-40 0 0,3 65-28 0 0,-16-140 212 0 0,-5 216-118 0 0,4-249 147 0 0,6 47 0 0 0,-1 3 50 0 0,-4-40 21 0 0,-1-7 72 0 0,8 70 1 0 0,6-8 159 0 0,27 149 224 0 0,-26-177-381 0 0,-9-40-22 0 0,1-1 0 0 0,2 0 0 0 0,17 45-1 0 0,9 3 197 0 0,-55-141 22 0 0,-16-31-208 0 0,-4-6-42 0 0,2-2-25 0 0,-10-28 10 0 0,31 75-37 0 0,3-1 0 0 0,-15-104 0 0 0,19 73 0 0 0,6 49 0 0 0,1-1 0 0 0,1-70 0 0 0,10 26 0 0 0,4-90 0 0 0,-2-120 0 0 0,1-4 0 0 0,-10 244-2 0 0,6-281-69 0 0,-3 210 42 0 0,-2 58-4 0 0,10-78 0 0 0,30-88-172 0 0,-21 121 118 0 0,1 8 56 0 0,37-106 0 0 0,50-96 69 0 0,-107 301-36 0 0,80-184 312 0 0,-9 67-182 0 0,-68 114-130 0 0,0 0-1 0 0,0 0 1 0 0,1 0 0 0 0,0 1-1 0 0,0 0 1 0 0,0 0-1 0 0,1 0 1 0 0,7-3-1 0 0,7-6-3 0 0,-14 8 2 0 0,0 0 0 0 0,0 1 0 0 0,1 0 0 0 0,-1 1 0 0 0,1-1 0 0 0,0 1 0 0 0,0 0 0 0 0,0 1 0 0 0,0 0 0 0 0,13-2 0 0 0,-5 2 0 0 0,9-2 0 0 0,1 2 0 0 0,0 1 0 0 0,25 2 0 0 0,190 25 0 0 0,-212-23 14 0 0,-17-1 4 0 0,0-1 1 0 0,1 0-1 0 0,-1 0 0 0 0,0-1 0 0 0,1-1 1 0 0,12-2-1 0 0,-15 1 13 0 0,-1 1 0 0 0,0-2-1 0 0,1 1 1 0 0,-1-1 0 0 0,0-1 0 0 0,0 1 0 0 0,-1-1 0 0 0,1-1 0 0 0,-1 0 0 0 0,0 0 0 0 0,7-6-1 0 0,87-85 178 0 0,-93 87-198 0 0,0 0 0 0 0,1 1-1 0 0,1 1 1 0 0,-1-1-1 0 0,16-8 1 0 0,-31 38-254 0 0,5-14-498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13.345"/>
    </inkml:context>
    <inkml:brush xml:id="br0">
      <inkml:brushProperty name="width" value="0.35" units="cm"/>
      <inkml:brushProperty name="height" value="0.35" units="cm"/>
    </inkml:brush>
  </inkml:definitions>
  <inkml:trace contextRef="#ctx0" brushRef="#br0">54 0 3224 0 0,'0'0'312'0'0,"-11"4"-312"0"0,2-1 0 0 0,-5-3 0 0 0,5 6 200 0 0,-1-12 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14.620"/>
    </inkml:context>
    <inkml:brush xml:id="br0">
      <inkml:brushProperty name="width" value="0.35" units="cm"/>
      <inkml:brushProperty name="height" value="0.35" units="cm"/>
    </inkml:brush>
  </inkml:definitions>
  <inkml:trace contextRef="#ctx0" brushRef="#br0">1 50 2760 0 0,'6'-3'6648'0'0,"1"-4"-6166"0"0,-5 6-401 0 0,-1-1 1 0 0,0 1-1 0 0,0 0 0 0 0,0 0 1 0 0,1 0-1 0 0,-1 0 1 0 0,0 0-1 0 0,1 1 0 0 0,-1-1 1 0 0,3 0-1 0 0,15-10 208 0 0,-16 9-270 0 0,-1 0 0 0 0,1 0 1 0 0,0 0-1 0 0,0 1 0 0 0,0-1 0 0 0,0 1 0 0 0,5-1 1 0 0,-1 0-12 0 0,1 1 1 0 0,-1 1-1 0 0,1 0 1 0 0,-1 0 0 0 0,1 0-1 0 0,-1 1 1 0 0,1 0-1 0 0,-1 0 1 0 0,12 4 0 0 0,8 5 130 0 0,31 14 1 0 0,-47-20-53 0 0,22 13-175 0 0,1 0 0 0 0,32 24 0 0 0,-52-31 88 0 0,0 0 0 0 0,-1 0 0 0 0,14 15 0 0 0,2 4 0 0 0,-14-15 0 0 0,-1 1 0 0 0,16 22 0 0 0,-14-11 21 0 0,-1 1 0 0 0,23 56 1 0 0,-27-54-6 0 0,-1 1 1 0 0,9 49 0 0 0,2 62 79 0 0,-8-41 62 0 0,12 18-175 0 0,-9-48-108 0 0,-13-55 123 0 0,1-1 0 0 0,1 0 0 0 0,-1 0 0 0 0,9 14 0 0 0,-10-21 12 0 0,-1 0 0 0 0,0 1 0 0 0,0-1 0 0 0,0 1 0 0 0,1 13 0 0 0,3 15 47 0 0,0-7-68 0 0,-2 0 1 0 0,-1 1-1 0 0,-1-1 0 0 0,-4 55 1 0 0,-1 122 10 0 0,3-200 0 0 0,9 149 0 0 0,-7-82 42 0 0,-3 66 44 0 0,-2-4-140 0 0,1-15 97 0 0,-2 85 120 0 0,4-199-159 0 0,-10 201 108 0 0,8-129 428 0 0,3-56-440 0 0,-1 1 1 0 0,-1-1 0 0 0,-7 37-1 0 0,2-23-48 0 0,5-27 3 0 0,0 0 0 0 0,-1 0 0 0 0,-3 9 0 0 0,2-2 141 0 0,2-10 155 0 0,0-14-180 0 0,3-21-135 0 0,1 0 0 0 0,9-42 1 0 0,-5 36-12 0 0,2-38 1 0 0,11-136-26 0 0,19-79 0 0 0,37-214 0 0 0,-59 426 0 0 0,47-134 0 0 0,-40 143 0 0 0,10-23 0 0 0,-15 48 0 0 0,19-45 0 0 0,-32 69 0 0 0,-4 12 0 0 0,0 0 0 0 0,0 0 0 0 0,4-8 0 0 0,5-20 0 0 0,-7 26 48 0 0,-1 0 1 0 0,-1 0 0 0 0,1 0 0 0 0,-1 0 0 0 0,-1 0 0 0 0,2-13-1 0 0,-2 9 34 0 0,1 0 0 0 0,6-20-1 0 0,-3 15-23 0 0,5-26 0 0 0,-7 27-15 0 0,0 1 0 0 0,10-26 1 0 0,-4 19-99 0 0,1-1 1 0 0,1 2-1 0 0,2 0 1 0 0,15-23 0 0 0,-7 16 38 0 0,-15 19 16 0 0,1 0 0 0 0,-1 0 0 0 0,2 1 0 0 0,-1 0 0 0 0,16-12 0 0 0,-2 6 39 0 0,2 0 1 0 0,0 1-1 0 0,49-19 1 0 0,81-17 322 0 0,-77 26-144 0 0,-49 15-102 0 0,10-4 41 0 0,52-22 0 0 0,-46 15-161 0 0,0 2 0 0 0,1 1 1 0 0,91-17-1 0 0,-87 18 5 0 0,-39 12 84 0 0,-1 0 0 0 0,1 0 0 0 0,0 1 0 0 0,0 0 0 0 0,14 0 399 0 0,-21 2-417 0 0,4 4-43 0 0,-6-3-19 0 0,1-1-1 0 0,0 1 0 0 0,0 0 1 0 0,-1-1-1 0 0,1 1 1 0 0,0 0-1 0 0,-1 0 0 0 0,1-1 1 0 0,-1 1-1 0 0,1 0 0 0 0,-1 0 1 0 0,1 1-1 0 0,6 8-8 0 0,-3-8 3 0 0,4 2 126 0 0,1 2-113 0 0,4-4-12 0 0,-9-2 0 0 0,20 9 0 0 0,-19-8 0 0 0,-1 1 0 0 0,13 11 0 0 0,-5-2 0 0 0,-4-3 0 0 0,5-6 0 0 0,1-2 0 0 0,0 0 699 0 0,-4 7-608 0 0,-7-5-116 0 0,2-1 145 0 0,17 0-950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4.730"/>
    </inkml:context>
    <inkml:brush xml:id="br0">
      <inkml:brushProperty name="width" value="0.35" units="cm"/>
      <inkml:brushProperty name="height" value="0.35" units="cm"/>
    </inkml:brush>
  </inkml:definitions>
  <inkml:trace contextRef="#ctx0" brushRef="#br0">1509 1 1840 0 0,'16'22'5904'0'0,"-13"-17"-5244"0"0,0 1 0 0 0,-1-1 0 0 0,3 9 0 0 0,4 7 370 0 0,2 6 84 0 0,12 49 0 0 0,-18-59-900 0 0,-3-8-53 0 0,0 1 0 0 0,-1 0 1 0 0,1 13-1 0 0,1 16 215 0 0,4 17-139 0 0,-3 1 0 0 0,-2 0 0 0 0,-3 1 0 0 0,-2-1 0 0 0,-12 60 1 0 0,4-53-220 0 0,0 4-17 0 0,-24 79 0 0 0,33-139-2 0 0,-15 46-44 0 0,-35 78 0 0 0,34-95 29 0 0,-1-1 0 0 0,-2-1 0 0 0,-36 46 0 0 0,28-46-1 0 0,-40 37-1 0 0,52-56 14 0 0,-2-1 1 0 0,1-1-1 0 0,-2 0 0 0 0,-23 11 1 0 0,-183 77 347 0 0,214-98-283 0 0,8-3-6 0 0,1 0 1 0 0,0 1-1 0 0,-1-1 1 0 0,1 1-1 0 0,0-1 0 0 0,-3 3 1 0 0,-2 0 85 0 0,8-4-117 0 0,-1 0 0 0 0,0 1 0 0 0,0-1 0 0 0,1 0 0 0 0,-1 1 0 0 0,0-1 0 0 0,0 1 0 0 0,1-1 0 0 0,-1 1 0 0 0,0-1 0 0 0,1 1 0 0 0,-1 0 0 0 0,1-1 0 0 0,-1 1 0 0 0,1-1 0 0 0,-1 1 0 0 0,1 0 0 0 0,-1 0 0 0 0,0 1 0 0 0,1 0-10 0 0,-1 1-1 0 0,1-1 1 0 0,-1 1 0 0 0,1-1-1 0 0,0 1 1 0 0,0 0 0 0 0,0-1-1 0 0,1 1 1 0 0,-1-1 0 0 0,0 1 0 0 0,1 0-1 0 0,0-1 1 0 0,1 4 0 0 0,17 36-38 0 0,-7-17 51 0 0,58 156 79 0 0,-19-44-310 0 0,-36-98 204 0 0,28 63 0 0 0,-23-56 0 0 0,-3 1 0 0 0,-1 0 0 0 0,11 60 0 0 0,-23-84 0 0 0,-1 0 0 0 0,-1 0 0 0 0,0 34 0 0 0,-13 69 11 0 0,6-97 4 0 0,-1 0 1 0 0,-2 0-1 0 0,-17 42 0 0 0,-43 80 34 0 0,50-115-20 0 0,-123 224 520 0 0,98-194-22 0 0,-88 105-1 0 0,98-133-323 0 0,-122 129 753 0 0,84-100-789 0 0,-3-3-1 0 0,-92 61 1 0 0,125-100-248 0 0,-88 38-1 0 0,104-55-1411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5.482"/>
    </inkml:context>
    <inkml:brush xml:id="br0">
      <inkml:brushProperty name="width" value="0.35" units="cm"/>
      <inkml:brushProperty name="height" value="0.35" units="cm"/>
    </inkml:brush>
  </inkml:definitions>
  <inkml:trace contextRef="#ctx0" brushRef="#br0">11 0 1840 0 0,'-7'22'7312'0'0,"5"-9"-6429"0"0,1 2-79 0 0,1 23-1 0 0,1-10-217 0 0,0-11-370 0 0,1 0 1 0 0,1 0 0 0 0,6 23-1 0 0,0-4 16 0 0,-4-17-115 0 0,1 0 0 0 0,1-1-1 0 0,1 0 1 0 0,0 0 0 0 0,20 29-1 0 0,-19-31-81 0 0,5 5-9 0 0,0 0-1 0 0,1-1 1 0 0,2 0 0 0 0,0-2-1 0 0,0 0 1 0 0,2 0 0 0 0,0-2 0 0 0,1-1-1 0 0,28 17 1 0 0,-17-14-6 0 0,1-1 0 0 0,1-2 1 0 0,1-2-1 0 0,0 0 0 0 0,68 14 1 0 0,-15-13 51 0 0,108 5 0 0 0,-107-18 8 0 0,140-15 0 0 0,-122 1-28 0 0,-1-5 0 0 0,-1-4 0 0 0,0-5 1 0 0,145-58-1 0 0,315-167 140 0 0,-42 14-117 0 0,-502 231-73 0 0,0 1 1 0 0,0 1 0 0 0,1 0 0 0 0,-1 2 0 0 0,41-2 0 0 0,-59 5 196 0 0,-2 2-87 0 0,-1 4 18 0 0,0 0 1 0 0,0 0 0 0 0,0 0 0 0 0,-1 0 0 0 0,0-1-1 0 0,0 1 1 0 0,-1-1 0 0 0,1 1 0 0 0,-5 5 0 0 0,-9 24 384 0 0,13-27-472 0 0,1 1 0 0 0,0 0 0 0 0,0 0 0 0 0,1 0 0 0 0,0 0 0 0 0,1 0 0 0 0,0 0 0 0 0,0 0 0 0 0,1 0 0 0 0,0 0 0 0 0,3 11 0 0 0,4 8-50 0 0,1 0 0 0 0,14 30 0 0 0,-11-32 60 0 0,-2-4 42 0 0,2 0 0 0 0,27 38-1 0 0,-14-23 4 0 0,31 41 393 0 0,71 77-1 0 0,-88-110-325 0 0,73 73-21 0 0,-66-71-49 0 0,-18-22-25 0 0,33 25 1 0 0,-7-7-47 0 0,-41-33-75 0 0,1 0 0 0 0,0 0-1 0 0,20 9 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6.292"/>
    </inkml:context>
    <inkml:brush xml:id="br0">
      <inkml:brushProperty name="width" value="0.35" units="cm"/>
      <inkml:brushProperty name="height" value="0.35" units="cm"/>
    </inkml:brush>
  </inkml:definitions>
  <inkml:trace contextRef="#ctx0" brushRef="#br0">32 1 10592 0 0,'-5'4'1104'0'0,"3"-3"-1087"0"0,0 1 1 0 0,0-1 0 0 0,0 1 0 0 0,1 0-1 0 0,-1-1 1 0 0,0 1 0 0 0,1 0 0 0 0,-1 0 0 0 0,1 0-1 0 0,0 0 1 0 0,-1 0 0 0 0,1 1 0 0 0,0-1-1 0 0,0 0 1 0 0,1 1 0 0 0,-1-1 0 0 0,0 0-1 0 0,1 1 1 0 0,-1-1 0 0 0,1 1 0 0 0,0-1-1 0 0,0 1 1 0 0,0-1 0 0 0,0 1 0 0 0,0-1 0 0 0,1 1-1 0 0,-1-1 1 0 0,1 0 0 0 0,0 1 0 0 0,-1-1-1 0 0,1 0 1 0 0,0 1 0 0 0,2 2 0 0 0,-2-2-12 0 0,1-1 0 0 0,-1 1 0 0 0,1-1 1 0 0,-1 1-1 0 0,1-1 0 0 0,0 0 0 0 0,0 0 1 0 0,0 0-1 0 0,1 0 0 0 0,-1 0 1 0 0,0 0-1 0 0,1 0 0 0 0,-1-1 0 0 0,1 1 1 0 0,-1-1-1 0 0,1 0 0 0 0,0 0 0 0 0,0 0 1 0 0,3 1-1 0 0,68 22 1168 0 0,-52-18-934 0 0,-1 1-1 0 0,0 0 0 0 0,0 2 0 0 0,37 21 1 0 0,-28-9-227 0 0,-1 3 1 0 0,-1 0-1 0 0,-1 2 1 0 0,27 32-1 0 0,83 124-532 0 0,-100-126-28 0 0,28 62 0 0 0,1 1 115 0 0,-42-75 347 0 0,-14-25 46 0 0,14 21 1 0 0,-3-10 36 0 0,-7-9 8 0 0,18 21 0 0 0,-26-37 506 0 0,-7-15 23 0 0,-3-1-255 0 0,3 10-227 0 0,0-1 1 0 0,1 0 0 0 0,-1 0-1 0 0,0 0 1 0 0,1 0 0 0 0,0 0-1 0 0,-1 0 1 0 0,1 0 0 0 0,0 0-1 0 0,0 0 1 0 0,0 0 0 0 0,0-2-1 0 0,2-12 172 0 0,1-1-1 0 0,0 1 1 0 0,2-1-1 0 0,0 1 1 0 0,0 0 0 0 0,16-29-1 0 0,-10 26-127 0 0,0 1-13 0 0,-1 1 0 0 0,2 1 0 0 0,16-18 0 0 0,9-4 108 0 0,2 2 0 0 0,2 2-1 0 0,58-39 1 0 0,-29 30 88 0 0,109-51 0 0 0,-125 71-140 0 0,98-28-1 0 0,63 2-105 0 0,-147 39-23 0 0,0 3 0 0 0,1 3-1 0 0,0 3 1 0 0,0 3 0 0 0,85 14-1 0 0,-113-9 39 0 0,62 20 0 0 0,-35-8-19 0 0,-59-16-167 0 0,1-1-1 0 0,0-1 0 0 0,-1 1 0 0 0,1-2 1 0 0,0 0-1 0 0,0 0 0 0 0,0 0 0 0 0,10-3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6.866"/>
    </inkml:context>
    <inkml:brush xml:id="br0">
      <inkml:brushProperty name="width" value="0.35" units="cm"/>
      <inkml:brushProperty name="height" value="0.35" units="cm"/>
    </inkml:brush>
  </inkml:definitions>
  <inkml:trace contextRef="#ctx0" brushRef="#br0">528 0 10448 0 0,'-22'18'227'0'0,"1"1"0"0"0,1 1 0 0 0,0 0 0 0 0,-26 37 1 0 0,12-13-161 0 0,-42 60 250 0 0,69-93-276 0 0,-125 192-588 0 0,103-154 594 0 0,2 1 0 0 0,-32 85-1 0 0,50-106 149 0 0,2 1-1 0 0,0 0 0 0 0,2 0 0 0 0,2 1 0 0 0,0 56 1 0 0,3-67-103 0 0,2-1 0 0 0,1 1 0 0 0,1-1 1 0 0,0 0-1 0 0,1 1 0 0 0,1-2 0 0 0,1 1 1 0 0,11 21-1 0 0,0-7-38 0 0,0 0-1 0 0,3-2 1 0 0,32 40 0 0 0,-38-54-37 0 0,1-2-1 0 0,27 22 1 0 0,-3-2 26 0 0,-1-4 22 0 0,-30-25-22 0 0,-1 0 0 0 0,1 1 0 0 0,-2 0 1 0 0,1 0-1 0 0,-1 1 0 0 0,0-1 1 0 0,9 16-1 0 0,4 7 1604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7.708"/>
    </inkml:context>
    <inkml:brush xml:id="br0">
      <inkml:brushProperty name="width" value="0.35" units="cm"/>
      <inkml:brushProperty name="height" value="0.35" units="cm"/>
    </inkml:brush>
  </inkml:definitions>
  <inkml:trace contextRef="#ctx0" brushRef="#br0">912 42 7080 0 0,'-1'0'756'0'0,"0"-1"-645"0"0,0 0 1 0 0,0 0-1 0 0,0 0 1 0 0,0 0-1 0 0,0 1 1 0 0,0-1-1 0 0,0 1 1 0 0,0-1-1 0 0,-1 0 1 0 0,-9-4 1183 0 0,5 1-1041 0 0,-1 1 0 0 0,1-1-1 0 0,-1 1 1 0 0,1 0 0 0 0,-1 1-1 0 0,0 0 1 0 0,0 0 0 0 0,0 0-1 0 0,0 1 1 0 0,0 0 0 0 0,0 0-1 0 0,-1 1 1 0 0,1 0 0 0 0,0 0-1 0 0,0 0 1 0 0,-1 1 0 0 0,1 0-1 0 0,0 1 1 0 0,0 0 0 0 0,0 0-1 0 0,0 0 1 0 0,1 1 0 0 0,-9 4-1 0 0,-42 27 286 0 0,-29 18-154 0 0,26-10-356 0 0,4-4 19 0 0,2 2 0 0 0,-59 58 0 0 0,71-56-48 0 0,-44 62 0 0 0,63-73 0 0 0,2 1 0 0 0,1 0 0 0 0,-17 42 0 0 0,27-52-11 0 0,-2 5-114 0 0,-17 51 0 0 0,27-69 96 0 0,0 0 0 0 0,0 0 1 0 0,1 0-1 0 0,0 1 1 0 0,0-1-1 0 0,1 0 1 0 0,1 0-1 0 0,0 1 1 0 0,0-1-1 0 0,3 11 0 0 0,1-1-1294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4.432"/>
    </inkml:context>
    <inkml:brush xml:id="br0">
      <inkml:brushProperty name="width" value="0.35" units="cm"/>
      <inkml:brushProperty name="height" value="0.35" units="cm"/>
    </inkml:brush>
  </inkml:definitions>
  <inkml:trace contextRef="#ctx0" brushRef="#br0">1 1 2760 0 0,'1'2'207'0'0,"6"4"-173"0"0,-1-1 1 0 0,1 1 0 0 0,0-1 0 0 0,0 0 0 0 0,9 5 0 0 0,-6-4 202 0 0,3 1 39 0 0,0 0 0 0 0,0-1 0 0 0,1 0 0 0 0,15 3 0 0 0,41 7-258 0 0,-9-3-21 0 0,-7-1 2 0 0,-40-10-5 0 0,0 1-1 0 0,-1 0 0 0 0,1 1 1 0 0,-1 0-1 0 0,1 1 1 0 0,17 10-1 0 0,-27-13-10 0 0,58 41-3 0 0,-62-43 38 0 0,0 0 1 0 0,1 1 0 0 0,-1-1-1 0 0,1 1 1 0 0,-1-1-1 0 0,0 0 1 0 0,1 1 0 0 0,-1-1-1 0 0,0 1 1 0 0,0-1-1 0 0,1 1 1 0 0,-1-1-1 0 0,0 1 1 0 0,0-1 0 0 0,0 1-1 0 0,1-1 1 0 0,-1 2-1 0 0,2 3 77 0 0,4 1 43 0 0,-5-6-123 0 0,0 1 1 0 0,-1-1 0 0 0,1 1 0 0 0,0-1-1 0 0,-1 1 1 0 0,1-1 0 0 0,-1 1 0 0 0,1 0-1 0 0,0-1 1 0 0,-1 1 0 0 0,0 0 0 0 0,1 0-1 0 0,-1-1 1 0 0,1 1 0 0 0,-1 0-1 0 0,0 0 1 0 0,0-1 0 0 0,1 1 0 0 0,-1 0-1 0 0,0 1 1 0 0,-2 3-346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8.794"/>
    </inkml:context>
    <inkml:brush xml:id="br0">
      <inkml:brushProperty name="width" value="0.35" units="cm"/>
      <inkml:brushProperty name="height" value="0.35" units="cm"/>
    </inkml:brush>
  </inkml:definitions>
  <inkml:trace contextRef="#ctx0" brushRef="#br0">686 1377 3680 0 0,'-23'0'816'0'0,"-1"-1"0"0"0,1 0 0 0 0,-32-8 0 0 0,46 7-315 0 0,0 2 0 0 0,0-1 0 0 0,0 1 0 0 0,0 0 0 0 0,0 1 0 0 0,-11 2 0 0 0,10-2-84 0 0,0 1 0 0 0,-1-2 1 0 0,1 1-1 0 0,-16-3 0 0 0,16 1-309 0 0,1 0 0 0 0,-1-2 0 0 0,1 1 0 0 0,0-1 0 0 0,0 0 0 0 0,0-1 0 0 0,1 0 0 0 0,-17-10 0 0 0,-42-21-2 0 0,50 28-99 0 0,0-2 0 0 0,0 0 0 0 0,1 0 0 0 0,-26-22 0 0 0,23 14-43 0 0,-28-34 0 0 0,40 42 75 0 0,1 0-1 0 0,0 0 1 0 0,0 0-1 0 0,1-1 1 0 0,0 0-1 0 0,-5-17 1 0 0,0-6 6 0 0,2 0 0 0 0,2 0 0 0 0,1 0 0 0 0,2-1 0 0 0,1 1 0 0 0,1-1 0 0 0,2 0 0 0 0,1 1 0 0 0,2-1 0 0 0,9-36 1 0 0,2 1 10 0 0,-11 43 38 0 0,2 0 0 0 0,0 0 1 0 0,2 0-1 0 0,12-27 1 0 0,-9 31-13 0 0,-4 5 18 0 0,1 1 1 0 0,13-19 0 0 0,-3 9 16 0 0,-4 6-8 0 0,0 0-1 0 0,2 1 1 0 0,27-28 0 0 0,-7 12 46 0 0,-23 23-81 0 0,-1-1 0 0 0,2 2 0 0 0,26-19 1 0 0,-14 14-10 0 0,1 1 0 0 0,0 1 0 0 0,57-19-1 0 0,-67 28-62 0 0,24-8 13 0 0,-1 2 1 0 0,2 2 0 0 0,42-3-1 0 0,-44 11-15 0 0,0 2 0 0 0,0 1 0 0 0,45 9 0 0 0,-60-6 0 0 0,29 10 0 0 0,-21-5 11 0 0,1 1 11 0 0,44 21 0 0 0,-19-7-13 0 0,-41-18-9 0 0,0 2 0 0 0,-1 0 0 0 0,-1 1 0 0 0,0 0 0 0 0,0 2 0 0 0,-1 0 0 0 0,0 0 0 0 0,-1 2 0 0 0,0 0 0 0 0,-1 0 0 0 0,-1 1 0 0 0,17 26 0 0 0,-19-21 11 0 0,-1 1 0 0 0,-1-1-1 0 0,-1 1 1 0 0,0 1 0 0 0,3 23-1 0 0,-6-25-10 0 0,-1 1 0 0 0,-1 0 0 0 0,-1-1 0 0 0,-1 1 0 0 0,-1 0 0 0 0,-1 0 0 0 0,-1-1 0 0 0,0 1 0 0 0,-11 31 0 0 0,8-29 0 0 0,-2-1 0 0 0,-15 30 0 0 0,6-20 8 0 0,-25 43 38 0 0,24-48-37 0 0,7-8-7 0 0,-1-1 0 0 0,-1 0 0 0 0,-1-1 0 0 0,0 0 0 0 0,-30 26 0 0 0,-108 84 169 0 0,128-104-154 0 0,19-17-8 0 0,-1 0 0 0 0,0 0 1 0 0,0 0-1 0 0,0-1 1 0 0,0 0-1 0 0,-11 5 0 0 0,12-8-347 0 0,-10 4 790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29.935"/>
    </inkml:context>
    <inkml:brush xml:id="br0">
      <inkml:brushProperty name="width" value="0.35" units="cm"/>
      <inkml:brushProperty name="height" value="0.35" units="cm"/>
    </inkml:brush>
  </inkml:definitions>
  <inkml:trace contextRef="#ctx0" brushRef="#br0">0 0 3680 0 0,'7'11'8334'0'0,"4"-1"-8011"0"0,-1-1 0 0 0,1-1 0 0 0,1 0 0 0 0,21 12 0 0 0,-5-4-171 0 0,2 1-88 0 0,16 11 35 0 0,-2 5 261 0 0,51 51 0 0 0,-68-58-140 0 0,23 25 156 0 0,-16-18-202 0 0,-26-26-127 0 0,-1 0 1 0 0,0 0-1 0 0,0 0 1 0 0,11 18 0 0 0,2 7 89 0 0,18 33 46 0 0,25 75 206 0 0,-50-110-359 0 0,-1 1 0 0 0,-2 1-1 0 0,-1-1 1 0 0,9 58 0 0 0,-2 0 24 0 0,-3-25-44 0 0,29 221 43 0 0,-40-257-53 0 0,0 0 0 0 0,-2 0 0 0 0,-1 0 0 0 0,-6 28 0 0 0,3 1 0 0 0,-3 22 0 0 0,-30 192 64 0 0,31-225-86 0 0,3-1 0 0 0,1 1 0 0 0,8 88 0 0 0,-4 7-18 0 0,-3-40 16 0 0,4 6 24 0 0,-16 168 0 0 0,10-195 0 0 0,2-32 0 0 0,1-14-42 0 0,2 0 0 0 0,2-1 0 0 0,12 54 0 0 0,-10-56 19 0 0,24 85-77 0 0,-19-79 61 0 0,-2 0 0 0 0,-1 1 0 0 0,4 49 0 0 0,-8 10 44 0 0,-17 193 0 0 0,-10-120 49 0 0,9-35-15 0 0,4-23 140 0 0,6-85-100 0 0,-1 1 0 0 0,-10 29 0 0 0,11-42-61 0 0,1 0-1 0 0,1 0 0 0 0,-1 28 0 0 0,-1 9-6 0 0,-62 319 0 0 0,59-344-48 0 0,2-9-203 0 0,1 1-1 0 0,1-1 1 0 0,-2 29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31.197"/>
    </inkml:context>
    <inkml:brush xml:id="br0">
      <inkml:brushProperty name="width" value="0.35" units="cm"/>
      <inkml:brushProperty name="height" value="0.35" units="cm"/>
    </inkml:brush>
  </inkml:definitions>
  <inkml:trace contextRef="#ctx0" brushRef="#br0">471 0 10080 0 0,'-1'1'46'0'0,"-1"1"1"0"0,1-1 0 0 0,-1 0 0 0 0,1 0-1 0 0,-1 0 1 0 0,0 0 0 0 0,1 0 0 0 0,-1 0-1 0 0,0 0 1 0 0,0 0 0 0 0,-2 0 0 0 0,-7 4 160 0 0,-19 11-178 0 0,-41 28 1057 0 0,63-38-929 0 0,1-1-1 0 0,1 1 0 0 0,-1 0 1 0 0,1 0-1 0 0,0 1 0 0 0,1 0 1 0 0,-6 9-1 0 0,6-8 45 0 0,1 1 0 0 0,-5 15 1 0 0,-4 7 369 0 0,8-18-184 0 0,1 0 1 0 0,-3 13-1 0 0,1-4-54 0 0,-9 50 428 0 0,0 0-505 0 0,5-36-216 0 0,2-12-23 0 0,1 1 1 0 0,1 0-1 0 0,-5 48 0 0 0,8-36-3 0 0,-10 40 1 0 0,0 1-103 0 0,-6 20-58 0 0,4 30 132 0 0,1-22-46 0 0,-8 48 47 0 0,14-102 14 0 0,2-13 1 0 0,-28 200 37 0 0,28-181-29 0 0,3 0 1 0 0,5 65-1 0 0,9-15-10 0 0,-9-89-13 0 0,5 26 0 0 0,1 2-21 0 0,-2 0-54 0 0,-3 0 0 0 0,-2 0-1 0 0,-6 67 1 0 0,-18 214-114 0 0,23-304 202 0 0,1 0 0 0 0,1 0 0 0 0,9 45 0 0 0,12 14 5 0 0,-4-21-53 0 0,-3 2 0 0 0,8 68 0 0 0,-18-86 4 0 0,-2-20 29 0 0,0 34-1 0 0,-6 1-160 0 0,-3 0 0 0 0,-3-1 0 0 0,-25 97 0 0 0,28-134 170 0 0,-3 38-1 0 0,2-8 10 0 0,0-1-8 0 0,2 0 1 0 0,4 57 0 0 0,1-48 17 0 0,-9 67-215 0 0,0 5 349 0 0,6-71 82 0 0,1-34-73 0 0,0 0 0 0 0,2 0 0 0 0,8 55 0 0 0,53 151 126 0 0,-35-58-412 0 0,-25-162 118 0 0,2 41 7 0 0,-5 79 0 0 0,-2-41 5 0 0,4-57 0 0 0,1 0 0 0 0,9 42 0 0 0,-7-29 0 0 0,1 5 0 0 0,6 6 0 0 0,-2 1 0 0 0,0 79 0 0 0,-9 139 64 0 0,6-201-64 0 0,-1-24 0 0 0,-3-41 0 0 0,0 0 0 0 0,1 0 0 0 0,0-1 0 0 0,1 1 0 0 0,7 13 0 0 0,2 9 0 0 0,-10-28 12 0 0,0 1 0 0 0,8 12 0 0 0,4 9 16 0 0,-12-22-29 0 0,9 19-3 0 0,-1 1 1 0 0,-1 1 0 0 0,-2-1-1 0 0,6 38 1 0 0,6 36-159 0 0,-14-62 154 0 0,2 0 0 0 0,2 0 0 0 0,1-1 0 0 0,24 52 1 0 0,81 138-14 0 0,-108-213 21 0 0,42 71 0 0 0,-12-16 0 0 0,-13-27 0 0 0,-13-20 0 0 0,23 30 0 0 0,-29-43-16 0 0,8 9-84 0 0,8 2-1186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33.303"/>
    </inkml:context>
    <inkml:brush xml:id="br0">
      <inkml:brushProperty name="width" value="0.35" units="cm"/>
      <inkml:brushProperty name="height" value="0.35" units="cm"/>
    </inkml:brush>
  </inkml:definitions>
  <inkml:trace contextRef="#ctx0" brushRef="#br0">1137 0 7568 0 0,'-6'9'157'0'0,"0"0"1"0"0,0 0-1 0 0,-5 13 1 0 0,7-13 184 0 0,0 0 0 0 0,-1-1 0 0 0,-1 0 0 0 0,-7 11 0 0 0,9-14 85 0 0,0 0 0 0 0,1 0 0 0 0,0 0 0 0 0,0 1 0 0 0,1-1 0 0 0,-1 1 1 0 0,-1 7-1 0 0,-3 5 193 0 0,-3 22 197 0 0,-106 240 634 0 0,90-229-1436 0 0,14-28 24 0 0,-12 32 0 0 0,11-23-6 0 0,-1-1-1 0 0,-29 47 1 0 0,-45 54-6 0 0,64-99-35 0 0,-53 95 8 0 0,-95 148-13 0 0,20-29-239 0 0,62-134 120 0 0,59-76 114 0 0,23-30 18 0 0,0 1 0 0 0,0-1 0 0 0,-1-1 0 0 0,0 0 0 0 0,0 0 0 0 0,-16 7 0 0 0,12-6 0 0 0,0 1 0 0 0,1-1 0 0 0,-14 12 0 0 0,16-12-170 0 0,10-8 49 0 0,6-6 57 0 0,35-34-24 0 0,-29 27 60 0 0,1 1 1 0 0,26-21-1 0 0,-11 16-8 0 0,57-27-1 0 0,-24 14 36 0 0,27-15 1 0 0,101-60 0 0 0,-22 3 0 0 0,-27 18 0 0 0,-24 13 0 0 0,-99 64 0 0 0,-14 6 0 0 0,0 1 0 0 0,0 0 0 0 0,0-1 0 0 0,0 1 0 0 0,0-1 0 0 0,4-3 0 0 0,-5 2 0 0 0,15-7 0 0 0,2 1 664 0 0,-19 10-647 0 0,0 0 1 0 0,0 0 0 0 0,-1 0-1 0 0,1 0 1 0 0,0 0 0 0 0,-1 0-1 0 0,1 0 1 0 0,-1 0 0 0 0,1 0-1 0 0,-1 0 1 0 0,0-1 0 0 0,0 2-1 0 0,-2 2 16 0 0,-10 28 160 0 0,-2 4-137 0 0,14-35-55 0 0,-3 6 7 0 0,1-1 0 0 0,0 0 0 0 0,0 1 0 0 0,1-1 0 0 0,-1 1 0 0 0,1 0-1 0 0,-1 10 1 0 0,3-16-8 0 0,-1 0 0 0 0,1 0 0 0 0,0-1 0 0 0,0 1 0 0 0,-1 0 0 0 0,1 0 0 0 0,0 0 0 0 0,0 0 0 0 0,0-1 0 0 0,0 1 0 0 0,0 0 0 0 0,0 0 0 0 0,0 0 0 0 0,1 0 0 0 0,-1 0 0 0 0,0-1 0 0 0,0 1 0 0 0,1 0 0 0 0,-1 0 0 0 0,0-1 0 0 0,1 2 0 0 0,1 1 0 0 0,3 9 0 0 0,-1 0 0 0 0,8 11 0 0 0,2 7 0 0 0,1 2-32 0 0,-11-23 9 0 0,1 0 0 0 0,-1 1 0 0 0,0-1 0 0 0,-1 1 0 0 0,0 0 0 0 0,-1 0 0 0 0,1 11 0 0 0,-1-3-116 0 0,-2 0-1 0 0,0 0 0 0 0,-1 0 0 0 0,-5 32 0 0 0,-1-15 11 0 0,6-25 83 0 0,-1 0 1 0 0,0 0-1 0 0,-1 0 1 0 0,-6 17 0 0 0,-19 48 45 0 0,27-72 0 0 0,-3 6-160 0 0,2 0 0 0 0,-1 0 1 0 0,1 0-1 0 0,1 1 1 0 0,-2 17-1 0 0,15-28 40 0 0,-1-4 110 0 0,-8 3 3 0 0,0 1 0 0 0,0-1 1 0 0,0 1-1 0 0,0-1 0 0 0,-1 0 1 0 0,1 0-1 0 0,2-3 0 0 0,124-123-3 0 0,-107 105 10 0 0,-7 8 0 0 0,-1 0 0 0 0,0-1 0 0 0,-2-1 0 0 0,21-33 0 0 0,-27 39 0 0 0,0 0 0 0 0,1 0 0 0 0,11-12 0 0 0,9-14 0 0 0,-14 19 0 0 0,26-28 0 0 0,-19 24 0 0 0,25-23 10 0 0,-42 43 45 0 0,5 0 14 0 0,-8 2-62 0 0,1-1 0 0 0,-1 1 0 0 0,1 0 0 0 0,0 0 1 0 0,-1 0-1 0 0,1 0 0 0 0,-1 0 0 0 0,1 0 0 0 0,0 0 0 0 0,-1 0 0 0 0,1 0 0 0 0,0 1 0 0 0,-1-1 0 0 0,1 0 0 0 0,-1 0 0 0 0,1 0 0 0 0,-1 1 0 0 0,2 0 0 0 0,-1-1 15 0 0,1 1 48 0 0,-1 0-7 0 0,5 0-63 0 0,9 9 1 0 0,-10-5-1 0 0,0 1 0 0 0,-1 0 0 0 0,0-1 0 0 0,0 1 0 0 0,0 1 0 0 0,-1-1 0 0 0,0 1 0 0 0,4 10 0 0 0,5 13 53 0 0,7 11-47 0 0,16 59 1 0 0,1 0-9 0 0,-3-18 2 0 0,6 11-210 0 0,-38-92 209 0 0,1 3-87 0 0,0 0 0 0 0,-1 0 0 0 0,1 1 1 0 0,1 8-1 0 0,2 6 34 0 0,-5-19 54 0 0,0 0 0 0 0,0 0 0 0 0,0 1 0 0 0,0-1 0 0 0,0 0 0 0 0,1 0 0 0 0,-1 0 0 0 0,0 0 0 0 0,0 0 0 0 0,0 0 0 0 0,0 1 0 0 0,0-1 0 0 0,1 0 0 0 0,-1 0 0 0 0,0 0 0 0 0,0 0 0 0 0,0 0 0 0 0,0 0 0 0 0,1 0 0 0 0,-1 0 0 0 0,0 0 0 0 0,0 0 0 0 0,0 0 0 0 0,0 0 0 0 0,1 0 0 0 0,-1 0 0 0 0,0 0 0 0 0,0 0 0 0 0,0 0 0 0 0,0 0 0 0 0,1 0 0 0 0,-1 0 0 0 0,0 0 0 0 0,0 0 0 0 0,0 0 0 0 0,0-1 0 0 0,1 1 0 0 0,-1 0 0 0 0,0 0 0 0 0,0 0 0 0 0,0 0 0 0 0,0 0 0 0 0,6-4 0 0 0,-1-2 0 0 0,0 1 0 0 0,-1-1 0 0 0,0 0 0 0 0,0 0 0 0 0,0 0 0 0 0,5-12 0 0 0,11-43 0 0 0,-2 6 0 0 0,-13 44 0 0 0,7-20 0 0 0,1 0 0 0 0,2 2 0 0 0,1-1 0 0 0,24-30 0 0 0,-20 36 0 0 0,11-16 0 0 0,-9 12 0 0 0,-18 24 0 0 0,1-1 0 0 0,-1-1 0 0 0,0 1 0 0 0,-1 0 0 0 0,0-1 0 0 0,0 0 0 0 0,3-7 0 0 0,-3 8-8 0 0,-1-1 0 0 0,1 1 1 0 0,0 0-1 0 0,1-1 1 0 0,-1 1-1 0 0,6-6 1 0 0,7-9-12 0 0,-9 12 33 0 0,3 4 61 0 0,-7 3 116 0 0,17 10 81 0 0,-8-5-240 0 0,-2 2 48 0 0,-8-5-65 0 0,4 4 0 0 0,-1 0 1 0 0,0 0-1 0 0,0 1 0 0 0,0-1 0 0 0,7 13 0 0 0,17 25 43 0 0,-21-33-56 0 0,0 1-1 0 0,-1 0 1 0 0,6 14-1 0 0,12 29 61 0 0,1-2 0 0 0,3-2 0 0 0,2 0 0 0 0,51 62 0 0 0,-75-104-91 0 0,0-1 1 0 0,0 0 0 0 0,1 0-1 0 0,15 10 1 0 0,-20-13 22 0 0,-1-3-7 0 0,12-1 76 0 0,-11 0-44 0 0,-1 0-88 0 0,0 0 22 0 0,5-1 79 0 0,-6 1-34 0 0,-1 0 1 0 0,1 0 0 0 0,-1 0-1 0 0,1 0 1 0 0,-1-1-1 0 0,1 1 1 0 0,-1 0 0 0 0,0 0-1 0 0,1 0 1 0 0,-1-1-1 0 0,1 1 1 0 0,-1 0-1 0 0,1-1 1 0 0,-1 1 0 0 0,0 0-1 0 0,1-1 1 0 0,-1 1-1 0 0,0 0 1 0 0,0-1 0 0 0,1 1-1 0 0,-1-1 1 0 0,0 1-1 0 0,1-1 1 0 0,-1-1-8 0 0,1 2 9 0 0,0-1-1 0 0,0 1 0 0 0,-1-1 1 0 0,1 0-1 0 0,0 0 1 0 0,-1 1-1 0 0,1-1 0 0 0,-1 0 1 0 0,1 0-1 0 0,-1 0 1 0 0,1 1-1 0 0,-1-1 0 0 0,0 0 1 0 0,1 0-1 0 0,-1 0 1 0 0,0 0-1 0 0,0 0 0 0 0,0 0 1 0 0,1 0-1 0 0,-1-1 1 0 0,0-4 2 0 0,1 3 0 0 0,-1 0 1 0 0,0 0-1 0 0,1 0 1 0 0,-1 0-1 0 0,0-1 1 0 0,-1 1-1 0 0,1 0 1 0 0,-1 0-1 0 0,0-4 1 0 0,-2-18 25 0 0,2 19-27 0 0,0 0-1 0 0,0 1 1 0 0,-1-1 0 0 0,1 1 0 0 0,-1-1-1 0 0,-1 1 1 0 0,-2-6 0 0 0,-9-24 57 0 0,14 31-47 0 0,-9-13-11 0 0,6 11-54 0 0,0-1 1 0 0,1 0 0 0 0,0 1 0 0 0,0-1 0 0 0,1 0-1 0 0,0 0 1 0 0,0 1 0 0 0,1-1 0 0 0,-1 0 0 0 0,2-12 0 0 0,-1 5-29 0 0,6-53-891 0 0,-3-8-597 0 0,-3 60 1124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34.793"/>
    </inkml:context>
    <inkml:brush xml:id="br0">
      <inkml:brushProperty name="width" value="0.35" units="cm"/>
      <inkml:brushProperty name="height" value="0.35" units="cm"/>
    </inkml:brush>
  </inkml:definitions>
  <inkml:trace contextRef="#ctx0" brushRef="#br0">229 2 5872 0 0,'0'0'533'0'0,"-3"1"-437"0"0,1 0-84 0 0,-11 6 424 0 0,-17-7 2920 0 0,29-1-3266 0 0,0 0-1 0 0,0 0 1 0 0,0 0-1 0 0,0 1 1 0 0,0-1-1 0 0,0 0 1 0 0,0 1 0 0 0,0-1-1 0 0,0 1 1 0 0,-2-1-1 0 0,1 0-28 0 0,0 1 10 0 0,0-1 0 0 0,0 1 0 0 0,0 0 0 0 0,0 0 0 0 0,0 0 0 0 0,0 0 1 0 0,0 0-1 0 0,0 0 0 0 0,0 0 0 0 0,0 1 0 0 0,0-1 0 0 0,0 1 0 0 0,1 0 0 0 0,-4 1 0 0 0,-25 15 321 0 0,22-12-229 0 0,-40 33 506 0 0,43-35-619 0 0,-2 1 54 0 0,0 1-1 0 0,0 0 1 0 0,-5 7-1 0 0,2-2-1182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35.483"/>
    </inkml:context>
    <inkml:brush xml:id="br0">
      <inkml:brushProperty name="width" value="0.35" units="cm"/>
      <inkml:brushProperty name="height" value="0.35" units="cm"/>
    </inkml:brush>
  </inkml:definitions>
  <inkml:trace contextRef="#ctx0" brushRef="#br0">77 30 2760 0 0,'-14'-1'3382'0'0,"10"-2"-3048"0"0,4 3-299 0 0,0-1 0 0 0,0 1 0 0 0,-1-1 0 0 0,1 1 0 0 0,0 0 0 0 0,-1 0-1 0 0,1-1 1 0 0,0 1 0 0 0,-1 0 0 0 0,1 0 0 0 0,0-1 0 0 0,-1 1 0 0 0,1 0 0 0 0,0 0 0 0 0,-1 0 0 0 0,1-1-1 0 0,-1 1 1 0 0,1 0 0 0 0,0 0 0 0 0,-1 0 0 0 0,-5-1 217 0 0,0 0 0 0 0,1-1 1 0 0,-1 0-1 0 0,1 0 0 0 0,0 0 0 0 0,-8-4 0 0 0,8 2-137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51.682"/>
    </inkml:context>
    <inkml:brush xml:id="br0">
      <inkml:brushProperty name="width" value="0.35" units="cm"/>
      <inkml:brushProperty name="height" value="0.35" units="cm"/>
    </inkml:brush>
  </inkml:definitions>
  <inkml:trace contextRef="#ctx0" brushRef="#br0">77 183 3224 0 0,'-76'0'8804'0'0,"77"-1"-8707"0"0,95-38-86 0 0,102-39-11 0 0,-178 71 21 0 0,21-7 95 0 0,0 1 0 0 0,69-10 0 0 0,-101 21-83 0 0,5 0 32 0 0,0 0 0 0 0,0 1 0 0 0,0 0 0 0 0,0 1 0 0 0,0 1 0 0 0,17 3 0 0 0,-9 1 32 0 0,0 0 1 0 0,-1 2-1 0 0,0 1 0 0 0,28 14 1 0 0,-28-10-48 0 0,-1 2 1 0 0,0 0 0 0 0,-2 1 0 0 0,1 1 0 0 0,-2 1 0 0 0,0 0 0 0 0,-1 1-1 0 0,0 1 1 0 0,-2 1 0 0 0,0 0 0 0 0,-2 1 0 0 0,0 0 0 0 0,12 30 0 0 0,-20-42 33 0 0,0 1 0 0 0,-1-1 0 0 0,0 1 0 0 0,0 0 0 0 0,-1 0 0 0 0,0 0 0 0 0,0 20 0 0 0,-5 56 724 0 0,2-79-793 0 0,-1 0 1 0 0,1 0-1 0 0,-1 0 1 0 0,-1 0-1 0 0,1-1 1 0 0,-1 1-1 0 0,0-1 1 0 0,0 1-1 0 0,-1-1 1 0 0,-5 7-1 0 0,3-3-257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52.186"/>
    </inkml:context>
    <inkml:brush xml:id="br0">
      <inkml:brushProperty name="width" value="0.35" units="cm"/>
      <inkml:brushProperty name="height" value="0.35" units="cm"/>
    </inkml:brush>
  </inkml:definitions>
  <inkml:trace contextRef="#ctx0" brushRef="#br0">1 1 3224 0 0,'4'26'3822'0'0,"3"-21"-2911"0"0,-5-5-666 0 0,0 1 0 0 0,1 0 0 0 0,-1 0 0 0 0,0-1 0 0 0,0 1-1 0 0,2-1 1 0 0,6 1 191 0 0,0-1 1 0 0,0 0-1 0 0,13-2 0 0 0,-22 2-438 0 0,39-5 523 0 0,35-2-77 0 0,-66 7-398 0 0,1 0 0 0 0,-1 1 0 0 0,1 0 0 0 0,-1 1 0 0 0,19 6 1 0 0,8 4 38 0 0,-15-6-55 0 0,-1 1 0 0 0,0 1 0 0 0,27 15 0 0 0,124 86 35 0 0,-60-37-2 0 0,-87-55-58 0 0,22 19 0 0 0,-4-3 6 0 0,-4-1 230 0 0,47 49 0 0 0,-45-41-28 0 0,-11-12-38 0 0,29 39 1 0 0,-46-50-107 0 0,0 0-1 0 0,0 1 1 0 0,-2 0 0 0 0,9 22 0 0 0,30 89 216 0 0,-41-103-227 0 0,-2 0 0 0 0,0 0-1 0 0,2 31 1 0 0,-8-44 11 0 0,0 1 0 0 0,0 0 0 0 0,-1 0 1 0 0,-1-1-1 0 0,-7 27 0 0 0,2-19 10 0 0,0 0 1 0 0,-19 37-1 0 0,16-44-187 0 0,-5-2-1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52.678"/>
    </inkml:context>
    <inkml:brush xml:id="br0">
      <inkml:brushProperty name="width" value="0.35" units="cm"/>
      <inkml:brushProperty name="height" value="0.35" units="cm"/>
    </inkml:brush>
  </inkml:definitions>
  <inkml:trace contextRef="#ctx0" brushRef="#br0">0 201 5384 0 0,'43'-67'584'0'0,"-36"58"-428"0"0,0 0 0 0 0,0 1 0 0 0,1 0 0 0 0,0 0 1 0 0,0 1-1 0 0,1 0 0 0 0,15-9 0 0 0,-11 7 171 0 0,-3 3-170 0 0,1 0 0 0 0,0 1 0 0 0,1 0 0 0 0,-1 1 0 0 0,1 0 0 0 0,0 1 0 0 0,14-3 0 0 0,0 2 203 0 0,42-2 1 0 0,-35 4-122 0 0,101 0 920 0 0,-73 3-636 0 0,2 1-299 0 0,0 3-1 0 0,0 3 1 0 0,-1 2-1 0 0,0 4 0 0 0,-1 1 1 0 0,82 34-1 0 0,-88-25-157 0 0,79 47 0 0 0,-68-34-44 0 0,145 83 54 0 0,-11 16 24 0 0,-197-134-97 0 0,139 114 212 0 0,-101-79-90 0 0,47 54 0 0 0,23 48 171 0 0,-93-113-223 0 0,-1 1-1 0 0,-2 0 1 0 0,21 49-1 0 0,-12-19 3 0 0,-11-26 12 0 0,20 64 1 0 0,-24-54-5 0 0,-5-20 7 0 0,10 32 1 0 0,-9-40-55 0 0,2 5 29 0 0,-2 0-1 0 0,1 0 1 0 0,2 21-1 0 0,-4-7 43 0 0,0-1 120 0 0,13 56 1 0 0,-6-43 13 0 0,-3 0 1 0 0,3 56 0 0 0,1 6 76 0 0,-6-30-194 0 0,-5-51-188 0 0,7 39 0 0 0,-4-34-170 0 0,-8-4-19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5:53.319"/>
    </inkml:context>
    <inkml:brush xml:id="br0">
      <inkml:brushProperty name="width" value="0.35" units="cm"/>
      <inkml:brushProperty name="height" value="0.35" units="cm"/>
    </inkml:brush>
  </inkml:definitions>
  <inkml:trace contextRef="#ctx0" brushRef="#br0">1 28 4144 0 0,'0'0'191'0'0,"2"-1"-11"0"0,15-6-18 0 0,-10 4 286 0 0,0 1 0 0 0,0-1 0 0 0,-1 1 0 0 0,9-1 0 0 0,99-3 3071 0 0,57 15-2694 0 0,-95-4-470 0 0,-28 0-261 0 0,1 2 0 0 0,-1 1 0 0 0,-1 3 1 0 0,0 2-1 0 0,54 23 0 0 0,217 115 214 0 0,-260-121-205 0 0,21 12 182 0 0,78 56 0 0 0,-113-67-118 0 0,-2 2 1 0 0,-1 2-1 0 0,39 44 1 0 0,93 106 332 0 0,-132-140-382 0 0,50 73-1 0 0,22 59-50 0 0,44 122-3 0 0,-124-227-10 0 0,-3 3-1 0 0,-3 0 0 0 0,-4 2 1 0 0,-3 0-1 0 0,10 90 0 0 0,-21-109 46 0 0,12 124 237 0 0,-18-137-236 0 0,4 140 339 0 0,-6-116-280 0 0,0 2-88 0 0,-9 70 0 0 0,-2-52-44 0 0,-32 124-1 0 0,27-154-1303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4.802"/>
    </inkml:context>
    <inkml:brush xml:id="br0">
      <inkml:brushProperty name="width" value="0.35" units="cm"/>
      <inkml:brushProperty name="height" value="0.35" units="cm"/>
    </inkml:brush>
  </inkml:definitions>
  <inkml:trace contextRef="#ctx0" brushRef="#br0">0 562 2304 0 0,'3'-2'167'0'0,"219"-179"2002"0"0,-167 132-2169 0 0,0 1 0 0 0,-26 26 0 0 0,35-34 0 0 0,-49 42 0 0 0,19-13 0 0 0,4-3 0 0 0,-18 14 29 0 0,26-15 0 0 0,-25 17 18 0 0,23-18 0 0 0,-4-3 225 0 0,-31 30-208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41.316"/>
    </inkml:context>
    <inkml:brush xml:id="br0">
      <inkml:brushProperty name="width" value="0.1" units="cm"/>
      <inkml:brushProperty name="height" value="0.1" units="cm"/>
      <inkml:brushProperty name="color" value="#E71224"/>
    </inkml:brush>
  </inkml:definitions>
  <inkml:trace contextRef="#ctx0" brushRef="#br0">183 757 7368 0 0,'0'0'568'0'0,"-1"-1"-179"0"0,-11-18 2616 0 0,-9-12 10 0 0,19 27-2922 0 0,-1-1 1 0 0,0 1-1 0 0,0 0 1 0 0,0 0-1 0 0,-1 0 1 0 0,1 1-1 0 0,-1-1 1 0 0,0 1-1 0 0,-7-5 1 0 0,-15-13 626 0 0,21 15-417 0 0,1 1 0 0 0,0-1 0 0 0,0 0 1 0 0,0 0-1 0 0,-3-9 0 0 0,6 12-249 0 0,0 1 0 0 0,1 0 0 0 0,-1-1 0 0 0,1 1 0 0 0,0-1-1 0 0,0 1 1 0 0,0-1 0 0 0,0 1 0 0 0,1-4 0 0 0,0-8 97 0 0,-1-126 739 0 0,1 133-794 0 0,0 0 1 0 0,1 0-1 0 0,0 0 0 0 0,0 1 0 0 0,1-1 0 0 0,4-9 0 0 0,-2 5 21 0 0,15-48 192 0 0,-12 33-7 0 0,-7 21-254 0 0,1 0-1 0 0,-1 0 0 0 0,1 0 1 0 0,0 1-1 0 0,0-1 1 0 0,0 0-1 0 0,1 1 0 0 0,0 0 1 0 0,4-6-1 0 0,51-53 90 0 0,-25 34 163 0 0,-32 27-242 0 0,0 1-12 0 0,0-1 0 0 0,0 1-1 0 0,0-1 1 0 0,0 1 0 0 0,0-1 0 0 0,0 0 0 0 0,0 1 0 0 0,-1-1 0 0 0,2-3 0 0 0,-2 5-35 0 0,7-16 944 0 0,-6 15-897 0 0,0 0 0 0 0,-1 0 0 0 0,1 0 0 0 0,0 0 0 0 0,-1 0 0 0 0,1-1 0 0 0,-1 1 0 0 0,1 0-1 0 0,-1 0 1 0 0,0-2 0 0 0,0 3-51 0 0,0-1-1 0 0,0 1 0 0 0,0-1 0 0 0,0 1 1 0 0,0-1-1 0 0,0 1 0 0 0,1-1 1 0 0,-1 1-1 0 0,0-1 0 0 0,0 1 0 0 0,0-1 1 0 0,0 1-1 0 0,1-1 0 0 0,-1 1 1 0 0,0-1-1 0 0,0 1 0 0 0,1 0 0 0 0,-1-1 1 0 0,0 1-1 0 0,1 0 0 0 0,-1-1 1 0 0,0 1-1 0 0,1 0 0 0 0,-1-1 0 0 0,1 1 1 0 0,-1 0-1 0 0,0-1 0 0 0,1 1 1 0 0,0 0-1 0 0,1-1-29 0 0,0 0 0 0 0,0-1 0 0 0,0 1 0 0 0,-1-1 0 0 0,1 1 0 0 0,0-1 1 0 0,2-2-1 0 0,-3 1 9 0 0,12-7 14 0 0,-6 6 19 0 0,-5 3 229 0 0,10-2-441 0 0,-8 2 111 0 0,9-5 63 0 0,-13 6 18 0 0,34-7 5 0 0,-21 4-4 0 0,-11 2 0 0 0,1 0 0 0 0,-1 1 0 0 0,1-1 0 0 0,0 1 0 0 0,-1 0 0 0 0,1 0 0 0 0,0 0 0 0 0,-1 0 0 0 0,5 1 0 0 0,2 0 0 0 0,49-1 0 0 0,-34 0 0 0 0,-11 1 0 0 0,-3 3 0 0 0,1 0 0 0 0,2 1 0 0 0,-3 2 0 0 0,-1 2 0 0 0,-3 0 0 0 0,6 0 0 0 0,-7-6 0 0 0,18 14 6 0 0,26 13-1 0 0,-47-29 128 0 0,-1 0-53 0 0,10 2-86 0 0,-9-1-76 0 0,-1 0 68 0 0,0 1 0 0 0,1-1 0 0 0,-1 0 0 0 0,1 0 0 0 0,-1 0 0 0 0,1 1 0 0 0,3 1 0 0 0,24 46 253 0 0,-26-44-284 0 0,1 0-1 0 0,-1 1 1 0 0,0-1 0 0 0,3 13 0 0 0,-2-8 116 0 0,1 4-75 0 0,0 0 1 0 0,-1 1-1 0 0,-1-1 0 0 0,0 1 0 0 0,0 17 1 0 0,-3-32 16 0 0,1 1 0 0 0,-1 0 0 0 0,0-1 0 0 0,0 1 0 0 0,1 0 0 0 0,-1-1 0 0 0,1 1 1 0 0,0-1-1 0 0,-1 1 0 0 0,1-1 0 0 0,1 2 0 0 0,5 13-16 0 0,0 8 9 0 0,-5-20-55 0 0,0 0 1 0 0,-1 0-1 0 0,0 0 0 0 0,0 0 0 0 0,0 0 0 0 0,0 8 0 0 0,-1 55-571 0 0,0 39 600 0 0,-1-97-30 0 0,0-8 39 0 0,0 1-1 0 0,1 0 1 0 0,-1 0 0 0 0,1 0-1 0 0,-1 0 1 0 0,1-1 0 0 0,0 1 0 0 0,0 0-1 0 0,0 0 1 0 0,0 3 0 0 0,0 1 4 0 0,0-8 11 0 0,0 0 0 0 0,0 0 0 0 0,-1 0 0 0 0,1 0 0 0 0,-1 0 0 0 0,1 0 0 0 0,-1 1 0 0 0,0-1 0 0 0,0 0 0 0 0,1 0 0 0 0,-1 1 0 0 0,-2-3 0 0 0,-7-16-15 0 0,-19-47 15 0 0,26 56-5 0 0,0 1 0 0 0,0 0-1 0 0,1-1 1 0 0,1 1 0 0 0,-1-1-1 0 0,2 0 1 0 0,0-13 0 0 0,0 21-12 0 0,0 2 4 0 0,-4-16-33 0 0,1 2-14 0 0,2 12 62 0 0,1 0-1 0 0,0 0 1 0 0,-1 0-1 0 0,0 0 1 0 0,0 0-1 0 0,0 0 1 0 0,0 0-1 0 0,0 1 1 0 0,0-1-1 0 0,-1 0 1 0 0,-1-2-1 0 0,1 3-6 0 0,1 1 5 0 0,0 0 0 0 0,1 1 0 0 0,-1-1 0 0 0,0 0 0 0 0,0 0 0 0 0,1 0 0 0 0,-1-1-1 0 0,1 1 1 0 0,-1 0 0 0 0,1 0 0 0 0,-1 0 0 0 0,1 0 0 0 0,-1-2 0 0 0,0 1-3 0 0,0 0 0 0 0,0-1 1 0 0,0 1-1 0 0,0 0 0 0 0,-1 0 1 0 0,1 0-1 0 0,-4-4 0 0 0,-4-6-1 0 0,-8-9 24 0 0,14 19-21 0 0,1 0 0 0 0,0 0 1 0 0,0 0-1 0 0,1 0 1 0 0,-1 0-1 0 0,0 0 0 0 0,1-1 1 0 0,-1 1-1 0 0,1-1 1 0 0,0 1-1 0 0,-1-4 0 0 0,2 5-3 0 0,-1 1 0 0 0,1 0 0 0 0,0-1 0 0 0,0 1 0 0 0,0-1 0 0 0,-1 1 0 0 0,1-1 0 0 0,0 1 0 0 0,0-1 0 0 0,0 1 0 0 0,0 0 0 0 0,0-1 0 0 0,0 1 0 0 0,0-1 0 0 0,0 1 0 0 0,0-1 0 0 0,0 1 0 0 0,0-1 0 0 0,1 1 0 0 0,-1-1 0 0 0,0 1 0 0 0,0 0 0 0 0,0-1 0 0 0,1 0 0 0 0,-6-8 0 0 0,0-4-30 0 0,5 12 27 0 0,0 0 1 0 0,0 0 0 0 0,0 0-1 0 0,-1 0 1 0 0,1 0-1 0 0,0 0 1 0 0,0 0 0 0 0,-1 0-1 0 0,1 0 1 0 0,-1 1-1 0 0,1-1 1 0 0,-1 0 0 0 0,0-1-1 0 0,-5-11 3 0 0,6 12 0 0 0,0 0 0 0 0,0 0 0 0 0,-1 0 0 0 0,1-1 0 0 0,-1 1 0 0 0,1 0 0 0 0,-1 0 0 0 0,1 0 0 0 0,-1 0 0 0 0,0 0 0 0 0,1 0 0 0 0,-1 0 0 0 0,-1-1 0 0 0,-18-20 0 0 0,2 5 0 0 0,-12 2 0 0 0,26 12 0 0 0,3 3 0 0 0,0-1 0 0 0,0 1 0 0 0,0 0 0 0 0,0-1 0 0 0,0 1 0 0 0,0 0 0 0 0,0-1 0 0 0,0 1 0 0 0,0 0 0 0 0,0 0 0 0 0,0 0 0 0 0,1 0 0 0 0,-3 0 0 0 0,-2 1 0 0 0,2 0 0 0 0,0 0 0 0 0,0 0 0 0 0,0 0 0 0 0,0-1 0 0 0,-1 1 0 0 0,1-1 0 0 0,-4 0 0 0 0,-6 3 0 0 0,-9 2 0 0 0,10-2 0 0 0,-22 2 0 0 0,28-2-12 0 0,1-1-1 0 0,-1 2 0 0 0,1-1 0 0 0,-6 5 0 0 0,-24 22 13 0 0,32-28-4 0 0,2-1 4 0 0,0 0 0 0 0,0 0 0 0 0,0 0 0 0 0,0 0 0 0 0,0 0 0 0 0,0 0 0 0 0,0 0 0 0 0,0 0 0 0 0,1 1 0 0 0,-1-1 0 0 0,0 0 0 0 0,0 2 0 0 0,-7 14-49 0 0,5-8 40 0 0,2-5-2 0 0,0 0-1 0 0,0 0 1 0 0,0-1-1 0 0,-1 1 1 0 0,-3 5 0 0 0,1 2-13 0 0,-4 12-33 0 0,6-13 61 0 0,5 13-4 0 0,-3-21-1 0 0,0 1 1 0 0,1 0 0 0 0,-1 0 0 0 0,0 0 0 0 0,0-1 0 0 0,0 1 0 0 0,-1 0 0 0 0,1 0 0 0 0,-1 0 0 0 0,0-1 0 0 0,-1 5 0 0 0,-2 7-8 0 0,2-5-6 0 0,0 0 0 0 0,0 0 0 0 0,-1 17 0 0 0,0-5 14 0 0,2-19 0 0 0,0 1 0 0 0,1 0 0 0 0,-1-1 0 0 0,1 1 0 0 0,0 0 0 0 0,0-1 0 0 0,0 1 0 0 0,0 0 0 0 0,1 4 0 0 0,1-4 0 0 0,-1 1 0 0 0,-4 10 0 0 0,1-7 0 0 0,0 0 0 0 0,0 0 0 0 0,-7 10 0 0 0,-1 0 0 0 0,-4 5 0 0 0,10-14 0 0 0,-1 4-10 0 0,-1-1-32 0 0,5-9 28 0 0,-2 0 19 0 0,-11 13-8 0 0,8-7 3 0 0,-3-7 0 0 0,0-1 0 0 0,0-1 0 0 0,7-7 0 0 0,1 6-3 0 0,1-1 1 0 0,0 0-1 0 0,0 0 0 0 0,0 0 0 0 0,0 1 0 0 0,1-1 1 0 0,-1 0-1 0 0,2-5 0 0 0,2-13-36 0 0,-4 15 39 0 0,1-1 0 0 0,0 0 0 0 0,1 1 0 0 0,-1-1 0 0 0,6-11 0 0 0,1-7 0 0 0,-4 13 0 0 0,0 0 0 0 0,1 0 0 0 0,1 0 0 0 0,0 1 0 0 0,0-1 0 0 0,9-11 0 0 0,-13 20 0 0 0,0-1 0 0 0,0 0 0 0 0,0 0 0 0 0,-1 0 0 0 0,2-7 0 0 0,-2 7 0 0 0,1 0 0 0 0,-1 0 0 0 0,1 0 0 0 0,-1 0 0 0 0,5-7 0 0 0,-2 5-4 0 0,0 2-3 0 0,-1-1-1 0 0,0 0 1 0 0,0 0-1 0 0,0-1 0 0 0,0 1 1 0 0,-1-1-1 0 0,0 1 1 0 0,0-1-1 0 0,2-8 0 0 0,-3 1 8 0 0,-1 11 0 0 0,1 1 0 0 0,-1-1 0 0 0,0 0 0 0 0,0 1 0 0 0,0-1 0 0 0,0 0 0 0 0,0 1 0 0 0,0-1 0 0 0,-1 0 0 0 0,0-1 0 0 0,0-4 2 0 0,0 1 1 0 0,0-1-1 0 0,0 1 0 0 0,1-10 0 0 0,-9 27 51 0 0,-12 28-53 0 0,1-8-49 0 0,-9 10 34 0 0,25-34 15 0 0,-1 0 0 0 0,-6 14 0 0 0,-5 8 0 0 0,3-6 0 0 0,11-17 0 0 0,-1-1 0 0 0,0 1 0 0 0,0-1 0 0 0,-7 9 0 0 0,-12 17 0 0 0,17-24 0 0 0,1 0 0 0 0,-12 12 0 0 0,14-16 0 0 0,-1 0 0 0 0,1 0 0 0 0,0 0 0 0 0,0 0 0 0 0,0 0 0 0 0,-2 6 0 0 0,-4 8 0 0 0,0-3 0 0 0,2 0 0 0 0,0 1 0 0 0,0 0 0 0 0,-6 28 0 0 0,4-19 0 0 0,7-19 0 0 0,-1 0 0 0 0,0 0 0 0 0,1 0 0 0 0,-1 7 0 0 0,1-3 0 0 0,-1 36-10 0 0,2-45 8 0 0,0 0-1 0 0,0 0 1 0 0,1 0 0 0 0,-1 1 0 0 0,0-1 0 0 0,0 0 0 0 0,0 0 0 0 0,1 0 0 0 0,-1 1 0 0 0,0-1-1 0 0,0 0 1 0 0,0 0 0 0 0,1 0 0 0 0,-1 0 0 0 0,0 0 0 0 0,0 0 0 0 0,1 0 0 0 0,-1 0-1 0 0,0 0 1 0 0,1 0 0 0 0,-1 0 0 0 0,0 0 0 0 0,0 0 0 0 0,1 0 0 0 0,-1 0 0 0 0,1 0 0 0 0,4 0-5 0 0,-4 0 4 0 0,1-1 1 0 0,-1 1 0 0 0,0-1-1 0 0,1 1 1 0 0,-1-1 0 0 0,0 1-1 0 0,1-1 1 0 0,-1 0 0 0 0,0 0-1 0 0,0 1 1 0 0,0-1-1 0 0,0 0 1 0 0,0 0 0 0 0,0 0-1 0 0,0 0 1 0 0,0-1 0 0 0,0 1-1 0 0,0 0 1 0 0,0 0 0 0 0,1-3-1 0 0,-1 2-1 0 0,7-10 4 0 0,-1 1 0 0 0,0-1 0 0 0,-1 0 0 0 0,-1 0 0 0 0,5-15 0 0 0,-4 9 30 0 0,13-29-1 0 0,-12 33-43 0 0,-2 0-1 0 0,1 0 0 0 0,5-27 0 0 0,-9 33 5 0 0,0 0-1 0 0,1 0 0 0 0,0 1 1 0 0,4-9-1 0 0,-4 13 16 0 0,-2-1-1 0 0,1 0 1 0 0,0 1 0 0 0,-1-1-1 0 0,0 0 1 0 0,1 0 0 0 0,-2 0-1 0 0,1 0 1 0 0,0 0 0 0 0,-1 0 0 0 0,0-5-1 0 0,0 6 8 0 0,0 3-7 0 0,1-1-1 0 0,-1 0 1 0 0,0 0-1 0 0,0 1 1 0 0,0-1-1 0 0,1 0 1 0 0,-1 1-1 0 0,0-1 1 0 0,1 0-1 0 0,-1 1 1 0 0,1-1-1 0 0,-1 0 1 0 0,1 1-1 0 0,-1-1 1 0 0,1 0-1 0 0,2-3-3 0 0,-1 0-2 0 0,1-4-4 0 0,1-1 0 0 0,9-15 0 0 0,0 0-95 0 0,-11 19 93 0 0,0 1-1 0 0,1-1 1 0 0,-1 0-1 0 0,1 1 1 0 0,0 0 0 0 0,6-6-1 0 0,-3 3 8 0 0,0 0 0 0 0,-1 0 0 0 0,0 0 0 0 0,5-9 0 0 0,0 0 0 0 0,-10 15 0 0 0,1 1 0 0 0,-1-1 0 0 0,0 1 0 0 0,1-1 0 0 0,-1 1 0 0 0,0-1 0 0 0,0 1 0 0 0,0-1 0 0 0,0 1 0 0 0,0-1 0 0 0,0 1 0 0 0,0-1 0 0 0,0 1 0 0 0,0-1 0 0 0,0 1 0 0 0,0-1 0 0 0,0 0 0 0 0,0 1 0 0 0,0-1 0 0 0,0 1 0 0 0,0-1 0 0 0,-1 1 0 0 0,1-1 0 0 0,0 1 0 0 0,0-1 0 0 0,-1 0 0 0 0,1 0 0 0 0,-1 1 0 0 0,1-1 0 0 0,-1 0 0 0 0,1 0 0 0 0,0 0 0 0 0,0 0 0 0 0,-1 1 0 0 0,1-1 0 0 0,0 0 0 0 0,0 0 0 0 0,0 0 0 0 0,0 0 0 0 0,0 0 0 0 0,0 0 0 0 0,1-1 0 0 0,0-7 0 0 0,0 5 0 0 0,-1 1 0 0 0,1-1 0 0 0,0 1 0 0 0,0-1 0 0 0,0 1 0 0 0,1-1 0 0 0,-1 1 0 0 0,1 0 0 0 0,0 0 0 0 0,0-1 0 0 0,0 1 0 0 0,0 1 0 0 0,0-1 0 0 0,5-4 0 0 0,1 0 0 0 0,-5 0 0 0 0,4-1 0 0 0,27-13 0 0 0,-31 19 0 0 0,1-1 0 0 0,-1 1 0 0 0,1 0 0 0 0,-1 0 0 0 0,7-2 0 0 0,7-4 0 0 0,0 5 2 0 0,-15 3-9 0 0,0 0 0 0 0,0-1 0 0 0,1 1 0 0 0,-1 0 0 0 0,0-1 1 0 0,0 1-1 0 0,4-3 0 0 0,4 0-4 0 0,3 6 11 0 0,-3 1 0 0 0,0-2 0 0 0,-5-1 0 0 0,-1 1 0 0 0,1-1 0 0 0,-1 1 0 0 0,0 1 0 0 0,1-1 0 0 0,5 5 0 0 0,0 0 0 0 0,5 4 0 0 0,-12-6 0 0 0,-1-1 0 0 0,7 6 0 0 0,0 0 0 0 0,-1 0 0 0 0,0 1 0 0 0,0 1 0 0 0,-2-1 0 0 0,1 1 0 0 0,-1 0 0 0 0,-1 0 0 0 0,6 20 0 0 0,17 41 0 0 0,-27-69 0 0 0,4 3 0 0 0,3 4 0 0 0,-4-4 0 0 0,11 15 0 0 0,-5-6 0 0 0,-3-5 0 0 0,-4-5 0 0 0,-2 13 0 0 0,1-13 0 0 0,-1 21 0 0 0,-1-26 0 0 0,0 1 0 0 0,1 0 0 0 0,-1-1 1 0 0,0 1-1 0 0,0 0 0 0 0,1-1 0 0 0,-1 1 0 0 0,1-1 0 0 0,1 3 0 0 0,-1-1-1 0 0,0 0 0 0 0,0 0 0 0 0,0 0-1 0 0,0 0 1 0 0,-1 1 0 0 0,1-1 0 0 0,-1 0 0 0 0,0 0 0 0 0,0 5 0 0 0,3 6-53 0 0,-2-9 54 0 0,-4-22 0 0 0,2-9 0 0 0,1 25 0 0 0,0 0 0 0 0,0-1 0 0 0,0 1 0 0 0,0-1 0 0 0,0 1 0 0 0,0 0 0 0 0,0-1 0 0 0,-1 1 0 0 0,1 0 0 0 0,-1-1 0 0 0,1 1 0 0 0,-1 0 0 0 0,1 0 0 0 0,-1-1 0 0 0,0 1 0 0 0,0-1 0 0 0,-3-4 0 0 0,1-8 0 0 0,2 7 0 0 0,-1 1 0 0 0,0-1 0 0 0,-5-11 0 0 0,3 9 0 0 0,1-1 0 0 0,-1 0 0 0 0,2 0 0 0 0,-3-16 0 0 0,0-12 0 0 0,4 25 0 0 0,0 1 0 0 0,-1-1 0 0 0,-4-12 0 0 0,2 13-4 0 0,-1-3 12 0 0,-9-23 0 0 0,12 34-3 0 0,0 0 0 0 0,0 1 0 0 0,-1-1-1 0 0,1 1 1 0 0,-1-1 0 0 0,1 1-1 0 0,-1 0 1 0 0,0 0 0 0 0,0 0 0 0 0,-6-4-1 0 0,-53-40-4 0 0,47 34 0 0 0,-5 0 0 0 0,14 9 0 0 0,5 3 0 0 0,0 0 0 0 0,-1 0 0 0 0,1 0 0 0 0,-1 0 0 0 0,1 0 0 0 0,-1 1 0 0 0,1-1 0 0 0,-1 0 0 0 0,0 1 0 0 0,-2-1 0 0 0,-9-2 0 0 0,-12-4 0 0 0,-23-5 0 0 0,25 5 0 0 0,17 5 0 0 0,-15-6 0 0 0,20 8 0 0 0,0-1 0 0 0,1 1 0 0 0,-1 0 0 0 0,0-1 0 0 0,0 1 0 0 0,1-1 0 0 0,-1 1 0 0 0,0 0 0 0 0,0 0 0 0 0,0 0 0 0 0,1-1 0 0 0,-1 1 0 0 0,0 0 0 0 0,0 0 0 0 0,0 0 0 0 0,0 0 0 0 0,0 0 0 0 0,1 1 0 0 0,-1-1 0 0 0,0 0 0 0 0,0 0 0 0 0,0 0 0 0 0,0 1 0 0 0,1-1 0 0 0,-1 0 0 0 0,0 1 0 0 0,0-1 0 0 0,1 1 0 0 0,-1-1 0 0 0,-1 2 0 0 0,-3 1 0 0 0,-1-1 0 0 0,-21 10 0 0 0,19-4 0 0 0,-13 39 0 0 0,18-39 0 0 0,1-5 0 0 0,0 1 0 0 0,1 0 0 0 0,-1 0 0 0 0,-1-1 0 0 0,-2 5 0 0 0,4-8 0 0 0,0 1 0 0 0,1 0 0 0 0,-1 0 0 0 0,0-1 0 0 0,0 1 0 0 0,1 0 0 0 0,-1 0 0 0 0,1 0 0 0 0,-1-1 0 0 0,1 1 0 0 0,-1 0 0 0 0,1 0 0 0 0,-1 0 0 0 0,1 0 0 0 0,0 0 0 0 0,0 0 0 0 0,-1 1 0 0 0,0 3 0 0 0,-25 33-87 0 0,21-31 110 0 0,0-1 0 0 0,1 1-1 0 0,-1 0 1 0 0,1 0 0 0 0,0 1 0 0 0,-4 14-1 0 0,1 2 27 0 0,1-5-95 0 0,2 0-1 0 0,0 0 1 0 0,1 0-1 0 0,-2 29 0 0 0,5-38 55 0 0,0-7-2 0 0,0 0-1 0 0,0 0 1 0 0,0 0 0 0 0,0 0-1 0 0,0 0 1 0 0,1 0-1 0 0,-1 0 1 0 0,1 0 0 0 0,1 4-1 0 0,-1-4-9 0 0,0-1 0 0 0,0 1-1 0 0,-1-1 1 0 0,1 1 0 0 0,-1-1-1 0 0,0 1 1 0 0,0-1 0 0 0,0 1-1 0 0,0 0 1 0 0,0-1 0 0 0,0 1-1 0 0,-1-1 1 0 0,1 1 0 0 0,-1-1-1 0 0,-1 4 1 0 0,0 0 5 0 0,0 0 0 0 0,-1 0 0 0 0,1 0 0 0 0,-8 11 0 0 0,8-16-1 0 0,-9 11 0 0 0,8-11-2 0 0,1 2 8 0 0,2 19-63 0 0,1-20 50 0 0,-7 21 3 0 0,6-14 4 0 0,-1-2 0 0 0,-4 2 0 0 0,0-1 0 0 0,3-3 0 0 0,9 3 0 0 0,4-3 0 0 0,-2 0 0 0 0,0 2 0 0 0,1-3 0 0 0,-2-3 16 0 0,-7-1 151 0 0,-2 1-155 0 0,-1 0 0 0 0,1 0 1 0 0,-1 0-1 0 0,0 0 0 0 0,1 0 0 0 0,-1 0 0 0 0,0-1 1 0 0,1 1-1 0 0,-1-1 0 0 0,0 1 0 0 0,0-1 1 0 0,-2 1-1 0 0,-4 1-10 0 0,-30 16-91 0 0,28-15-94 0 0,9-2 86 0 0,7-2 101 0 0,-2-1-12 0 0,15-2 5 0 0,1 2 7 0 0,-18 3 3 0 0,0-1 89 0 0,-18 0 141 0 0,-10-1-442 0 0,34-36 194 0 0,-5 26 29 0 0,0 1-1 0 0,-1-1 0 0 0,1-18 1 0 0,-1 15 80 0 0,5-24 1 0 0,1 2-86 0 0,-6 25-13 0 0,0 0 0 0 0,1 0 0 0 0,1 0 0 0 0,0 0 0 0 0,0 0 0 0 0,9-14 0 0 0,23-38 5 0 0,-24 40-16 0 0,1 1-1 0 0,1 1 1 0 0,23-29-1 0 0,-34 46 25 0 0,0 0-1 0 0,-1 0 1 0 0,1 0 0 0 0,-1-1 0 0 0,0 1-1 0 0,3-8 1 0 0,-4 8-33 0 0,1-1 1 0 0,0 1-1 0 0,0-1 0 0 0,0 1 0 0 0,1 0 0 0 0,3-5 1 0 0,26-25-187 0 0,14-18 222 0 0,-41 49-16 0 0,-3 2 0 0 0,-1 0 0 0 0,1 0 0 0 0,-1 0 0 0 0,1 0 0 0 0,-1 0 0 0 0,0-1 0 0 0,1 1 0 0 0,-1 0 0 0 0,0-1 0 0 0,0 1 0 0 0,0 0 0 0 0,1-3 0 0 0,9-9 0 0 0,-2 6 0 0 0,0 5 0 0 0,2 0 0 0 0,3 1-10 0 0,0 2-33 0 0,0 2 32 0 0,0 3 11 0 0,-4 1 0 0 0,4 1 0 0 0,1 4 0 0 0,-13-7 0 0 0,0-1 0 0 0,15 14 7 0 0,-15-15 0 0 0,1 1 1 0 0,1-1 0 0 0,-1 0 0 0 0,0 0 0 0 0,7 5 0 0 0,-7-6-12 0 0,0 1-1 0 0,-1 0 1 0 0,0 0 0 0 0,0-1 0 0 0,0 2 0 0 0,0-1 0 0 0,0 0 0 0 0,-1 0 0 0 0,1 0-1 0 0,0 5 1 0 0,1-2 7 0 0,12 32-23 0 0,-9-23 40 0 0,0 0 1 0 0,1 0-1 0 0,11 18 0 0 0,-12-24-20 0 0,10 13 0 0 0,-4-1 0 0 0,-8-13 0 0 0,-1 1 0 0 0,0 0 0 0 0,3 15 0 0 0,3 9 0 0 0,-4-16 0 0 0,0-4 0 0 0,0 0 0 0 0,8 14 0 0 0,-13-26 0 0 0,1 0 0 0 0,-1 0 0 0 0,1 0 0 0 0,0-1 0 0 0,-1 1 0 0 0,1 0 0 0 0,0 0 0 0 0,-1 0 0 0 0,1-1 0 0 0,0 1 0 0 0,1 1 0 0 0,2 0 0 0 0,2 6 15 0 0,-2 0 57 0 0,-4-7-15 0 0,0 0-86 0 0,0 6 18 0 0,0 5 11 0 0,0-3 0 0 0,-3-1 0 0 0,2 2 0 0 0,-3 1 0 0 0,3-1 0 0 0,0 1 0 0 0,-7-1 0 0 0,6-7 0 0 0,-11 11 0 0 0,-5 0 0 0 0,18-14 0 0 0,0 0 0 0 0,-1 1 0 0 0,1-1 0 0 0,0 1 0 0 0,-1-1 0 0 0,1 0 0 0 0,0 1 0 0 0,0-1 0 0 0,-1 1 0 0 0,1-1 0 0 0,0 1 0 0 0,0-1 0 0 0,0 1 0 0 0,0-1 0 0 0,0 0 0 0 0,-1 1 0 0 0,1 0 0 0 0,4 11 0 0 0,-4-12-14 0 0,0 1-1 0 0,1 0 1 0 0,-1 0-1 0 0,1 0 1 0 0,0 0-1 0 0,-1-1 1 0 0,1 1-1 0 0,0 0 1 0 0,-1-1-1 0 0,1 1 1 0 0,0 0-1 0 0,0-1 1 0 0,-1 1-1 0 0,1-1 1 0 0,0 1-1 0 0,0-1 1 0 0,0 0-1 0 0,0 1 1 0 0,0-1-1 0 0,0 0 1 0 0,0 1-1 0 0,0-1 1 0 0,0 0-1 0 0,0 0 1 0 0,1 0-1 0 0,1 0-164 0 0,0 0 0 0 0,0 0 0 0 0,0-1-1 0 0,0 1 1 0 0,0-1 0 0 0,0 0 0 0 0,3-1 0 0 0,11-6-763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45.518"/>
    </inkml:context>
    <inkml:brush xml:id="br0">
      <inkml:brushProperty name="width" value="0.1" units="cm"/>
      <inkml:brushProperty name="height" value="0.1" units="cm"/>
      <inkml:brushProperty name="color" value="#E71224"/>
    </inkml:brush>
  </inkml:definitions>
  <inkml:trace contextRef="#ctx0" brushRef="#br0">92 639 3224 0 0,'0'0'744'0'0,"-2"2"-364"0"0,-11 10 3832 0 0,12-11-4059 0 0,-15 2 1462 0 0,15-3-1129 0 0,-15 0 2422 0 0,14-1-2775 0 0,1 0 0 0 0,-1 0 0 0 0,1 0 0 0 0,0 0 0 0 0,0 0 0 0 0,-1 0 0 0 0,1 0 0 0 0,0-1 0 0 0,0 1 0 0 0,0 0 0 0 0,0-1 0 0 0,0 1 0 0 0,1-1 0 0 0,-1 1 0 0 0,0-1 0 0 0,0-2 0 0 0,-9-30 628 0 0,10 32-666 0 0,-3-8 195 0 0,2 3-102 0 0,-1 0 0 0 0,1 0 0 0 0,0 0 0 0 0,0-8 0 0 0,-4-18-82 0 0,10-12 194 0 0,-5 41-250 0 0,1 0 0 0 0,-1 0 0 0 0,0 0 0 0 0,1 1 0 0 0,2-8 0 0 0,-3 10-44 0 0,1 0-1 0 0,-1 1 1 0 0,0-1-1 0 0,1 0 1 0 0,-1 1-1 0 0,0-1 1 0 0,0 0-1 0 0,0 0 1 0 0,1 1-1 0 0,-1-1 0 0 0,0 0 1 0 0,0 0-1 0 0,0 1 1 0 0,0-1-1 0 0,0 0 1 0 0,-1 0-1 0 0,1 1 1 0 0,0-2-1 0 0,-1-2-5 0 0,3-21 0 0 0,-1 19 0 0 0,-1 0 0 0 0,1 0 0 0 0,-1 0 0 0 0,2 0 0 0 0,1-6 0 0 0,21-65 0 0 0,-21 70 0 0 0,1 0 0 0 0,0 0 0 0 0,0 1 0 0 0,10-12 0 0 0,-7 5 0 0 0,-6 12 0 0 0,-1 0 0 0 0,1 0 0 0 0,-1 0 0 0 0,1 0 0 0 0,-1 0 0 0 0,1 0 0 0 0,0 0 0 0 0,-1 0 0 0 0,1 1 0 0 0,0-1 0 0 0,0 0 0 0 0,0 0 0 0 0,1 0 0 0 0,-2 1 0 0 0,1-1 0 0 0,-1 1 0 0 0,1 0 0 0 0,-1 0 0 0 0,0 0 0 0 0,1 0 0 0 0,-1 0 0 0 0,0-1 0 0 0,1 1 0 0 0,-1 0 0 0 0,0 0 0 0 0,1-1 0 0 0,-1 1 0 0 0,0 0 0 0 0,1 0 0 0 0,-1-1 0 0 0,0 1 0 0 0,0 0 0 0 0,1-1 0 0 0,-1 1 0 0 0,0 0 0 0 0,0-1 0 0 0,0 1 0 0 0,1 0 0 0 0,-1-1 0 0 0,0 1 0 0 0,0-1 0 0 0,0 1 0 0 0,0-1 0 0 0,0 1 0 0 0,0-1 0 0 0,0 1 0 0 0,0-1 0 0 0,0 1 0 0 0,0 0 0 0 0,1-1 0 0 0,-1 1 0 0 0,0-1 0 0 0,0 1 0 0 0,0 0 0 0 0,0-1 0 0 0,1 1 0 0 0,-1 0 0 0 0,0-1 0 0 0,0 1 0 0 0,1 0 0 0 0,-1 0 0 0 0,0-1 0 0 0,1 1 0 0 0,-1 0 0 0 0,0 0 0 0 0,0-1 0 0 0,1 1 0 0 0,-1 0 0 0 0,1 0 0 0 0,-1 0 0 0 0,0-1 0 0 0,1 1 0 0 0,18-17 107 0 0,-11 12-4 0 0,19-16 98 0 0,-22 16-191 0 0,-2 2-9 0 0,-1 1-1 0 0,1-1 0 0 0,0 1 0 0 0,0 0 1 0 0,0 0-1 0 0,0 0 0 0 0,1 0 0 0 0,-1 0 1 0 0,0 1-1 0 0,1-1 0 0 0,3 0 0 0 0,7-5 24 0 0,-13 6 21 0 0,1 1-1 0 0,-1-1 0 0 0,1 1 1 0 0,0 0-1 0 0,-1-1 0 0 0,1 1 0 0 0,-1 0 1 0 0,1 0-1 0 0,0 0 0 0 0,2 1 1 0 0,6-1 78 0 0,-7-1-110 0 0,13-1 27 0 0,25 2 160 0 0,-40 0-205 0 0,1 1 0 0 0,-1-1-1 0 0,0 0 1 0 0,0 1 0 0 0,0-1 0 0 0,0 1-1 0 0,-1-1 1 0 0,1 1 0 0 0,0-1-1 0 0,2 2 1 0 0,0 1-17 0 0,-2-3 17 0 0,0 1 0 0 0,0-1-1 0 0,0 1 1 0 0,0-1-1 0 0,0 1 1 0 0,0 0-1 0 0,0-1 1 0 0,0 1-1 0 0,0 0 1 0 0,-1 0 0 0 0,2 1-1 0 0,0 0 36 0 0,0 0-1 0 0,0 0 1 0 0,0 0-1 0 0,0 0 1 0 0,1 0-1 0 0,4 3 1 0 0,22 15-90 0 0,-23-15 47 0 0,1 0-1 0 0,0 0 0 0 0,0-1 1 0 0,0 0-1 0 0,9 3 0 0 0,-6-3 12 0 0,-1 0-1 0 0,0 1 0 0 0,10 6 1 0 0,-18-10 7 0 0,0 0 0 0 0,-1-1 0 0 0,1 1 0 0 0,0 0 0 0 0,0 0 1 0 0,-1 0-1 0 0,1 0 0 0 0,-1 1 0 0 0,1-1 0 0 0,-1 0 0 0 0,1 0 0 0 0,-1 1 1 0 0,2 3 25 0 0,22 37-51 0 0,-20-27-59 0 0,-2-4 37 0 0,12 32 43 0 0,-11-32 63 0 0,-2-7 12 0 0,-1-3-75 0 0,0 0 0 0 0,0 1 0 0 0,-1-1 0 0 0,1 0 0 0 0,0 1 0 0 0,0-1 0 0 0,1 0 0 0 0,-1 1 0 0 0,0-1-1 0 0,0 0 1 0 0,1 1 0 0 0,-1-1 0 0 0,1 0 0 0 0,-1 0 0 0 0,1 1 0 0 0,0 0 0 0 0,10 18 13 0 0,-1-2 39 0 0,-7-11-64 0 0,0-1 0 0 0,0 1 0 0 0,-1-1 0 0 0,0 1-1 0 0,2 11 1 0 0,13 47 11 0 0,-14-54 0 0 0,2-1 0 0 0,-4 2 0 0 0,-1-3 944 0 0,-1-10-874 0 0,-12-19 12 0 0,3-10-82 0 0,7 8 0 0 0,4 18 0 0 0,-1 1 0 0 0,-1 0 0 0 0,1 0 0 0 0,0 0 0 0 0,-2-6 0 0 0,-5-9-7 0 0,0-1-1 0 0,-1 1 0 0 0,-18-30 1 0 0,21 40 85 0 0,1-1-1 0 0,0 0 1 0 0,0 0 0 0 0,1 0 0 0 0,0-1 0 0 0,0 1 0 0 0,-1-16-1 0 0,3 21-57 0 0,0 1 0 0 0,1 0 0 0 0,-1 0 0 0 0,0 0-1 0 0,0 0 1 0 0,-4-6 0 0 0,-3-11-23 0 0,5 11 5 0 0,0 0 0 0 0,-1 0-1 0 0,0 1 1 0 0,-7-10 0 0 0,-7-18-99 0 0,14 29 111 0 0,1-1-1 0 0,-1 0 0 0 0,0 1 1 0 0,-1 0-1 0 0,1 0 0 0 0,-1 0 1 0 0,-1 0-1 0 0,-8-8 0 0 0,5 11-26 0 0,-1-1-81 0 0,7 4 63 0 0,0 0 1 0 0,0-1 0 0 0,-1 1-1 0 0,1 1 1 0 0,0-1 0 0 0,0 0-1 0 0,-1 1 1 0 0,1-1-1 0 0,0 1 1 0 0,0 0 0 0 0,-5 1-1 0 0,-11 2 31 0 0,10-3-10 0 0,-3 2-46 0 0,9 3 52 0 0,3-4-11 0 0,-8 3-88 0 0,6-3-3 0 0,-3 9 103 0 0,2-8 34 0 0,-1 2-16 0 0,0 0 0 0 0,0 0-1 0 0,0 0 1 0 0,0 0 0 0 0,1 1 0 0 0,-4 6 0 0 0,-23 26-4 0 0,23-28-13 0 0,-1 0 0 0 0,1 0 0 0 0,1 0 0 0 0,0 1 0 0 0,-7 13-1 0 0,-5 21-57 0 0,-6 35 60 0 0,19-52 1 0 0,4-19-4 0 0,0-1 0 0 0,-1 1 0 0 0,-4 10 1 0 0,3-6-43 0 0,0 0 1 0 0,0 0 0 0 0,1 0 0 0 0,1 0 0 0 0,-1 20-1 0 0,2 25-303 0 0,-1-48 348 0 0,-3 0 0 0 0,-1-2 0 0 0,1-1 0 0 0,-1 2 0 0 0,0-1 11 0 0,5-30 102 0 0,13-38-21 0 0,1-24-17 0 0,-13 80-62 0 0,0 0 1 0 0,0-1-1 0 0,4-9 1 0 0,-2 10-14 0 0,-1-1-1 0 0,-1 0 1 0 0,2-10 0 0 0,12-51 0 0 0,-14 61 0 0 0,0 0 0 0 0,0 0 0 0 0,1 1 0 0 0,0-1 0 0 0,0 1 0 0 0,6-9 0 0 0,-5 7 0 0 0,0 1 0 0 0,0-1 0 0 0,3-12 0 0 0,-1 5 0 0 0,1 0 0 0 0,0 0 0 0 0,0 0 0 0 0,1 1 0 0 0,1 0 0 0 0,13-16 0 0 0,-7 9 0 0 0,0 7-33 0 0,0 0-6 0 0,-7 6 43 0 0,1 1 1 0 0,0-1-1 0 0,1 1 0 0 0,-1 1 0 0 0,1 0 0 0 0,0 0 0 0 0,16-6 0 0 0,-17 8-45 0 0,-3 0 42 0 0,0 1 1 0 0,1 0-1 0 0,-1 1 0 0 0,1-1 0 0 0,-1 1 0 0 0,1 0 0 0 0,0 0 0 0 0,-1 1 0 0 0,1 0 0 0 0,0 0 1 0 0,9 1-1 0 0,-9 0-2 0 0,0 0 0 0 0,-1 0 0 0 0,1 0 0 0 0,-1 1 1 0 0,11 4-1 0 0,-16-6-1 0 0,3 1-2 0 0,7 5-8 0 0,-10-5 12 0 0,1 0 0 0 0,-1 1 0 0 0,1-1 1 0 0,-1 0-1 0 0,1 0 0 0 0,0 0 0 0 0,0 0 0 0 0,-1 0 0 0 0,1 0 0 0 0,0 0 0 0 0,0 0 0 0 0,1 0 0 0 0,14 12 0 0 0,-13-10 0 0 0,1 0 0 0 0,-1-1 0 0 0,0 2 0 0 0,0-1 0 0 0,3 4 0 0 0,0 0 0 0 0,0 0 0 0 0,11 10 0 0 0,-12-12 0 0 0,0 0 0 0 0,0 0 0 0 0,0 1 0 0 0,0 0 0 0 0,-1 0 0 0 0,6 11 0 0 0,-2-3 0 0 0,-7-12 0 0 0,0 1 0 0 0,1-1 0 0 0,-1 0 0 0 0,0 1 0 0 0,0-1 0 0 0,0 1 0 0 0,-1-1 0 0 0,1 1 0 0 0,0-1 0 0 0,-1 1 0 0 0,0 2 0 0 0,0 10 5 0 0,1 7 19 0 0,-6 42 1 0 0,1-51-14 0 0,2-10-11 0 0,1-1 0 0 0,1 1 0 0 0,-1-1 0 0 0,0 1 0 0 0,1 0 0 0 0,-1-1 0 0 0,1 1 0 0 0,0 0-1 0 0,0 0 1 0 0,0-1 0 0 0,0 4 0 0 0,-3 28 0 0 0,2-27 0 0 0,0 0 0 0 0,1 1 0 0 0,-1-1 0 0 0,2 1 0 0 0,0 7 0 0 0,-1-14 0 0 0,0 1 0 0 0,0-1 0 0 0,0 1 0 0 0,0 0 0 0 0,0-1 0 0 0,0 1 0 0 0,-1-1 0 0 0,1 1 0 0 0,-1 1 0 0 0,0-2 0 0 0,1 1 0 0 0,0-1 0 0 0,-1 1 0 0 0,1-1 0 0 0,0 1 0 0 0,0-1 0 0 0,0 0 0 0 0,0 1 0 0 0,0 2 0 0 0,2 4 6 0 0,0 0 0 0 0,0 0 1 0 0,-1 1 0 0 0,0-1-1 0 0,0 1 1 0 0,-1-1 0 0 0,0 1-1 0 0,0-1 1 0 0,-1 0 0 0 0,-2 10-1 0 0,2-16-6 0 0,2 14 0 0 0,2-5 0 0 0,3-2 0 0 0,-6-9 0 0 0,0 1 0 0 0,1-1 0 0 0,-1 0 0 0 0,0 0 0 0 0,0 1 0 0 0,0-1 0 0 0,1 0 0 0 0,-1 0 0 0 0,0 0 0 0 0,0 0 0 0 0,1 0 0 0 0,-1 1 0 0 0,0-1 0 0 0,0 0 0 0 0,1 0 0 0 0,-1 0 0 0 0,0 0 0 0 0,1 0 0 0 0,-1 0 0 0 0,0 0 0 0 0,0 0 0 0 0,1 0 0 0 0,-1 0 0 0 0,0 0 0 0 0,1 0 0 0 0,-1 0 0 0 0,1 0 0 0 0,0-1 0 0 0,0-1 0 0 0,0 1 1 0 0,0 0-1 0 0,0 0 0 0 0,0-1 0 0 0,0 1 0 0 0,0-1 0 0 0,0 1 0 0 0,-1-1 0 0 0,1 1 0 0 0,-1-1 0 0 0,1 0 0 0 0,-1 1 0 0 0,0-1 0 0 0,1 0 0 0 0,-1 1 1 0 0,0-1-1 0 0,0 0 0 0 0,0-2 0 0 0,-5-39 153 0 0,5 39-108 0 0,-6-58 51 0 0,-28-75-96 0 0,32 132 0 0 0,0-1 0 0 0,0 1 0 0 0,-1 0 0 0 0,-4-9 0 0 0,3 9 0 0 0,1 0 0 0 0,0-1 0 0 0,-3-11 0 0 0,4 14 0 0 0,1 0 0 0 0,-1 0 0 0 0,0 0 0 0 0,0 0 0 0 0,0 0 0 0 0,0 0 0 0 0,-4-4 0 0 0,-6-8 0 0 0,-3-11-48 0 0,13 20 26 0 0,-1 1 1 0 0,0 0-1 0 0,0 0 0 0 0,0 0 0 0 0,0 1 0 0 0,-1-1 0 0 0,-7-6 1 0 0,7 6 37 0 0,-1 2-1 0 0,0-1 1 0 0,0 0 0 0 0,0 1 0 0 0,0 0 0 0 0,-1 0 0 0 0,1 1 0 0 0,-1 0 0 0 0,0 0 0 0 0,1 0 0 0 0,-1 0 0 0 0,0 1-1 0 0,-10-1 1 0 0,11 2-21 0 0,1 1 0 0 0,-1 0-1 0 0,0 0 1 0 0,0 0 0 0 0,0 1-1 0 0,1 0 1 0 0,-1 0 0 0 0,0 0-1 0 0,1 0 1 0 0,0 1 0 0 0,-8 5-1 0 0,-61 53-56 0 0,65-54 60 0 0,-5 9 2 0 0,12-16 0 0 0,1 1 0 0 0,-1 0 0 0 0,1 0 0 0 0,-1-1 0 0 0,1 1 0 0 0,-1 0 0 0 0,0-1 0 0 0,1 1 0 0 0,-1-1 0 0 0,0 1 0 0 0,1-1 0 0 0,-1 1 0 0 0,0-1 0 0 0,0 1 0 0 0,1-1 0 0 0,-2 1 0 0 0,0 0 0 0 0,0 0 0 0 0,0 1 0 0 0,1-1 0 0 0,-1 1 0 0 0,0-1 0 0 0,1 1 0 0 0,-1 0 0 0 0,1 0 0 0 0,0-1 0 0 0,0 1 0 0 0,0 0 0 0 0,0 0 0 0 0,-2 4 0 0 0,-8 13 0 0 0,5-11-9 0 0,1 0 0 0 0,1 0-1 0 0,-1 0 1 0 0,1 0 0 0 0,1 1-1 0 0,-4 10 1 0 0,7-19 8 0 0,-1 3 2 0 0,-8 23-40 0 0,-10 43-1 0 0,17-61 40 0 0,0 0 0 0 0,-1 0 0 0 0,-6 13 0 0 0,6-14 0 0 0,-1 0 0 0 0,2 0 0 0 0,-1 0 0 0 0,-1 11 0 0 0,2-5 0 0 0,0-2 0 0 0,-4 7 0 0 0,5-10-10 0 0,6-16-47 0 0,-4 7 57 0 0,0 0 0 0 0,0 0 1 0 0,-1 0-1 0 0,1 0 0 0 0,0 0 1 0 0,-1 0-1 0 0,1 0 0 0 0,0 0 1 0 0,-1 0-1 0 0,1-2 0 0 0,30-150 0 0 0,-26 120 0 0 0,-4 21 0 0 0,1 1 0 0 0,4-15 0 0 0,0-3 0 0 0,-6 25 0 0 0,1-1 0 0 0,0 1 0 0 0,0-1 0 0 0,0 1 0 0 0,0-1 0 0 0,1 1 0 0 0,-1 0 0 0 0,5-7 0 0 0,5-7 2 0 0,2 1 1 0 0,-1 1-1 0 0,2 0 0 0 0,17-15 0 0 0,-3 5 36 0 0,-11 10-48 0 0,0 1 1 0 0,1 1-1 0 0,0 0 0 0 0,28-14 0 0 0,-34 22 10 0 0,-8 3 0 0 0,1 1 0 0 0,-1 0 0 0 0,0 0 0 0 0,1 0 0 0 0,7-2 0 0 0,5 0 0 0 0,-14 3 1 0 0,-1 0 0 0 0,1 0-1 0 0,0 0 1 0 0,-1 1 0 0 0,1-1 0 0 0,0 1-1 0 0,0 0 1 0 0,-1 0 0 0 0,1 0 0 0 0,0 0 0 0 0,0 0-1 0 0,0 1 1 0 0,2 0 0 0 0,0 1-3 0 0,0 1 0 0 0,0 1 0 0 0,0-1 0 0 0,-1 1 0 0 0,7 6 1 0 0,-5-5 1 0 0,-1-1 0 0 0,1 1 0 0 0,10 6 0 0 0,-10-7 0 0 0,-1 0 0 0 0,0 0 0 0 0,-1 1 0 0 0,1-1 0 0 0,-1 1 0 0 0,8 11 0 0 0,5 4 0 0 0,-12-13 0 0 0,0 0 0 0 0,-1 0 0 0 0,1 0 0 0 0,-1 1 0 0 0,5 12 0 0 0,1 3 0 0 0,-6-14 2 0 0,-1-1-1 0 0,3 14 0 0 0,1 2 49 0 0,-5-18-48 0 0,-1 0 0 0 0,0 0 1 0 0,0 1-1 0 0,0 7 0 0 0,0-8-2 0 0,-1 0 0 0 0,1 0 0 0 0,0-1 0 0 0,0 1 0 0 0,3 7-1 0 0,-3-10 1 0 0,0 0 0 0 0,-1 0 0 0 0,1 0 0 0 0,-1 0 0 0 0,0 0 0 0 0,0 0 0 0 0,0 3 0 0 0,1 17 0 0 0,2 1 0 0 0,-3-20 0 0 0,1-1 0 0 0,-1 1 0 0 0,0-1 0 0 0,1 1 0 0 0,0-1 0 0 0,0 0 0 0 0,0 1 0 0 0,1 2 0 0 0,9 28 0 0 0,-11-28 0 0 0,0-4 0 0 0,0-1 0 0 0,0 0 0 0 0,1 1 0 0 0,-1-1 0 0 0,0 0 0 0 0,0 1 0 0 0,1-1 0 0 0,-1 0 0 0 0,1 1 0 0 0,-1-1 0 0 0,1 0 0 0 0,-1 0 0 0 0,1 0 0 0 0,0 1 0 0 0,0-1 0 0 0,1 1 0 0 0,-1-1 0 0 0,2 2 0 0 0,-2 10 0 0 0,-1-2 0 0 0,0-2 0 0 0,0 0 0 0 0,0 0 0 0 0,0-1 11 0 0,-1-8 32 0 0,-3-6-33 0 0,-2-3-10 0 0,-1 3 0 0 0,4-2 0 0 0,-4 0-10 0 0,5 7-46 0 0,6 13-902 0 0,-4-4 958 0 0,0-7 0 0 0,0-1 0 0 0,0 1 0 0 0,0-1 0 0 0,0 1 0 0 0,0-1 0 0 0,-1 1 0 0 0,1-1 0 0 0,0 1 0 0 0,0-1 0 0 0,-1 0 0 0 0,1 1 0 0 0,0-1 0 0 0,-1 1 0 0 0,1-1 0 0 0,0 0 0 0 0,-1 1 0 0 0,1-1 0 0 0,-1 0 0 0 0,1 1 0 0 0,-1-1 0 0 0,-1 2 0 0 0,-3 5 0 0 0,1-3 11 0 0,-1 2 322 0 0,9-11-215 0 0,-1-1-116 0 0,-1 0 0 0 0,0 0 0 0 0,0 0 0 0 0,2-11 0 0 0,-2 6-2 0 0,5-11 0 0 0,-5 18 0 0 0,0-1 0 0 0,-1 0 0 0 0,0 0 0 0 0,1-6 0 0 0,0-1 0 0 0,-1 0 0 0 0,-1-1 0 0 0,0 1 0 0 0,-1 0 0 0 0,-1-1 0 0 0,1 1 0 0 0,-2 0 0 0 0,0 0 0 0 0,0 0 0 0 0,-1 0 0 0 0,-1 1 0 0 0,-6-13 0 0 0,4 11 0 0 0,4 9 0 0 0,1 0 0 0 0,0-1 0 0 0,0 1 0 0 0,-2-9 0 0 0,3 11 0 0 0,0-1 0 0 0,-1 0 0 0 0,1 1 0 0 0,0 0 0 0 0,-1-1 0 0 0,1 1 0 0 0,-1 0 0 0 0,0 0 0 0 0,0 0 0 0 0,0 0 0 0 0,-2-2 0 0 0,-7-8 0 0 0,2 4 0 0 0,9 7 0 0 0,-1 1 0 0 0,1 0 0 0 0,-1 0 0 0 0,1-1 0 0 0,-1 1 0 0 0,1 0 0 0 0,-1-1 0 0 0,1 1 0 0 0,0-1 0 0 0,-1 1 0 0 0,1 0 0 0 0,0-1 0 0 0,-1 1 0 0 0,1-1 0 0 0,0 1 0 0 0,0-1 0 0 0,0 1 0 0 0,-1-1 0 0 0,1 1 0 0 0,0-1 0 0 0,0 1 0 0 0,0-2 0 0 0,-1 1 0 0 0,0-1 0 0 0,1 1 0 0 0,-1 0 0 0 0,0-1 0 0 0,0 1 0 0 0,0 0 0 0 0,0-1 0 0 0,0 1 0 0 0,0 0 0 0 0,0 0 0 0 0,0 0 0 0 0,-1 0 0 0 0,1 0 0 0 0,0 0 0 0 0,-1 1 0 0 0,-1-2 0 0 0,1 1 0 0 0,0 0 0 0 0,0 0 0 0 0,1-1 0 0 0,-1 1 0 0 0,0-1 0 0 0,1 1 0 0 0,-1-1 0 0 0,-1-1 0 0 0,-20-22 0 0 0,16 18 0 0 0,6 6 0 0 0,0 0 0 0 0,1-1 0 0 0,-1 1 0 0 0,0 0 0 0 0,0 0 0 0 0,0 0 0 0 0,0 0 0 0 0,0 0 0 0 0,0 0 0 0 0,0 1 0 0 0,0-1 0 0 0,-3-1 0 0 0,-12-7 0 0 0,15 9 0 0 0,0-1 0 0 0,0 1 0 0 0,0 0 0 0 0,0-1 0 0 0,-1 1 0 0 0,1 0 0 0 0,0 0 0 0 0,0 0 0 0 0,0 0 0 0 0,0 0 0 0 0,0 0 0 0 0,0 0 0 0 0,-1 0 0 0 0,1 0 0 0 0,0 0 0 0 0,0 0 0 0 0,0 1 0 0 0,0-1 0 0 0,0 0 0 0 0,0 1 0 0 0,0-1 0 0 0,-2 2 0 0 0,-2 0 0 0 0,-76 33 0 0 0,64-28 0 0 0,14-6 0 0 0,-10-2 0 0 0,12 1 0 0 0,-1 0 0 0 0,1 0 0 0 0,0 0 0 0 0,-1 0 0 0 0,1 0 0 0 0,-1 1 0 0 0,1-1 0 0 0,0 0 0 0 0,-1 1 0 0 0,1-1 0 0 0,0 1 0 0 0,-1-1 0 0 0,1 1 0 0 0,0-1 0 0 0,0 1 0 0 0,-1 0 0 0 0,0 1 0 0 0,-1 0 0 0 0,-23 12 0 0 0,19-11 0 0 0,1 0 0 0 0,0 0 0 0 0,0 0 0 0 0,-10 9 0 0 0,-8 6 0 0 0,19-15 0 0 0,1-1 0 0 0,0 2 0 0 0,0-1 0 0 0,0 0 0 0 0,0 1 0 0 0,-5 6 0 0 0,0 1 0 0 0,0 0 0 0 0,-16 15 0 0 0,21-17 0 0 0,-2 14 0 0 0,6-21 0 0 0,-1-1 0 0 0,0 0 0 0 0,0 0 0 0 0,1 1 0 0 0,-1-1 0 0 0,0 1 0 0 0,1-1 0 0 0,0 1 0 0 0,-1-1 0 0 0,1 1 0 0 0,0-1 0 0 0,0 1 0 0 0,0-1 0 0 0,0 1 0 0 0,0-1 0 0 0,0 3 0 0 0,1 4 0 0 0,-5 11 1 0 0,-1 9-14 0 0,0 73-47 0 0,4-98 60 0 0,1-2 0 0 0,0 0 0 0 0,0-1 0 0 0,-1 1 0 0 0,1 0 0 0 0,0 0 0 0 0,0 0 0 0 0,0 0 0 0 0,0 0 0 0 0,0-1 0 0 0,1 1 0 0 0,-1 0 0 0 0,0 0 0 0 0,0 0 0 0 0,0 0 0 0 0,1-1 0 0 0,0 3 0 0 0,3 8 0 0 0,1-2 0 0 0,-1 0 0 0 0,-4 1 0 0 0,0 1 0 0 0,0-3-12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49.392"/>
    </inkml:context>
    <inkml:brush xml:id="br0">
      <inkml:brushProperty name="width" value="0.1" units="cm"/>
      <inkml:brushProperty name="height" value="0.1" units="cm"/>
      <inkml:brushProperty name="color" value="#E71224"/>
    </inkml:brush>
  </inkml:definitions>
  <inkml:trace contextRef="#ctx0" brushRef="#br0">52 73 5064 0 0,'0'0'2381'0'0,"-11"4"1944"0"0,12-4-4299 0 0,-1 0-1 0 0,0 0 0 0 0,0 0 0 0 0,0 0 1 0 0,0 0-1 0 0,0 0 0 0 0,0 0 0 0 0,0 0 1 0 0,1 0-1 0 0,-1 0 0 0 0,0 0 1 0 0,0 0-1 0 0,0 0 0 0 0,0 0 0 0 0,0 0 1 0 0,0 1-1 0 0,0-1 0 0 0,0 0 0 0 0,1 0 1 0 0,-1 0-1 0 0,0 0 0 0 0,0 0 0 0 0,0 0 1 0 0,0 0-1 0 0,0 0 0 0 0,0 0 1 0 0,0 0-1 0 0,0 0 0 0 0,0 1 0 0 0,0-1 1 0 0,0 0-1 0 0,0 0 0 0 0,0 0 0 0 0,0 0 1 0 0,0 0-1 0 0,0 0 0 0 0,0 0 0 0 0,0 1 1 0 0,0-1-1 0 0,0 0 0 0 0,0 0 1 0 0,0 0-1 0 0,0 0 0 0 0,0 0 0 0 0,0 0 1 0 0,0 0-1 0 0,0 1 0 0 0,0-1 0 0 0,0 0 1 0 0,0 0-1 0 0,0 0 0 0 0,0 0 0 0 0,0 0 1 0 0,0 0-1 0 0,0 0 0 0 0,0 0 1 0 0,0 1-1 0 0,0-1 0 0 0,0 0 0 0 0,0 0 1 0 0,-1 0-1 0 0,1 0 0 0 0,0 0 0 0 0,0 0 1 0 0,0 0-1 0 0,0 0 0 0 0,18 3 607 0 0,22-3-219 0 0,-26-4-319 0 0,-12 3-74 0 0,0 0-1 0 0,0 0 0 0 0,0 1 1 0 0,0-1-1 0 0,1 1 0 0 0,-1 0 1 0 0,2-1-1 0 0,16 0 98 0 0,30-5 0 0 0,-10 0-12 0 0,-12 3-30 0 0,15-2 122 0 0,39 2 208 0 0,-66 0-370 0 0,13-3 58 0 0,-1 6-53 0 0,-20 1-22 0 0,0-1-1 0 0,0 0 1 0 0,0 0-1 0 0,8-2 1 0 0,-2-1-9 0 0,-11 2 8 0 0,1 0-1 0 0,-1 0 1 0 0,1 0-1 0 0,0 0 0 0 0,5 1 1 0 0,-7 0 7 0 0,6 0 146 0 0,0 0 0 0 0,0-1 0 0 0,10-1 0 0 0,-15 1-15 0 0,1 0-93 0 0,-1 0 0 0 0,0 0 0 0 0,0 0 0 0 0,1 0 0 0 0,-1 1 0 0 0,1 0 0 0 0,-1 0 0 0 0,4 0 0 0 0,-5 0 55 0 0,-1 1-63 0 0,6 2-30 0 0,-5-2 546 0 0,-2 0-560 0 0,0 0 0 0 0,0 0 0 0 0,0 0 0 0 0,0 0 0 0 0,-1 0 0 0 0,1 0 0 0 0,0 0 0 0 0,-1 0 0 0 0,1 0 0 0 0,-1 0 0 0 0,1 0 0 0 0,-1 0-1 0 0,0 1 1 0 0,-8 13 289 0 0,7-11-265 0 0,0 0 0 0 0,0 1 0 0 0,1-1 0 0 0,-1 1 0 0 0,1-1 0 0 0,0 7 0 0 0,-3 7-46 0 0,1-2 12 0 0,-4 11 0 0 0,6-23 0 0 0,0 0 0 0 0,0 0 0 0 0,0 1 0 0 0,0-1 0 0 0,0 9 0 0 0,-2 13 0 0 0,-1-9 15 0 0,1 0 0 0 0,1 1-1 0 0,1-1 1 0 0,1 30 0 0 0,0-46-14 0 0,0 2 9 0 0,-1 0-1 0 0,1 0 1 0 0,-1 0-1 0 0,1 1 1 0 0,-3 4 0 0 0,-1 12-15 0 0,3-12 5 0 0,0 0 0 0 0,0-1 0 0 0,-1 1 0 0 0,0 0 0 0 0,0-1 0 0 0,-6 12 0 0 0,-4 15 0 0 0,10-27 2 0 0,0 0 8 0 0,0 1 1 0 0,0-1-1 0 0,-1 0 0 0 0,-6 11 1 0 0,-14 19 10 0 0,20-32-10 0 0,-1-1 0 0 0,0 0 0 0 0,0 0 1 0 0,0 0-1 0 0,-1-1 0 0 0,0 1 0 0 0,1-1 0 0 0,-1 0 0 0 0,0 0 0 0 0,-10 3 1 0 0,-12 9 42 0 0,18-11-41 0 0,-12-1-14 0 0,20-3 10 0 0,-1 0-1 0 0,0 0 0 0 0,0 0 1 0 0,0 0-1 0 0,0 0 0 0 0,1-1 1 0 0,-1 1-1 0 0,0-1 0 0 0,0 1 1 0 0,1-1-1 0 0,-1 1 0 0 0,0-1 1 0 0,-2-2-1 0 0,-11-2 131 0 0,9 4-47 0 0,0 0-1 0 0,1 0 1 0 0,-9-3-1 0 0,6 1 15 0 0,3 2-53 0 0,0-1-1 0 0,1 0 1 0 0,-1 0 0 0 0,1-1-1 0 0,-8-4 1 0 0,-16-9 66 0 0,25 15-108 0 0,1 0 0 0 0,0 0 0 0 0,-1-1 0 0 0,1 1 1 0 0,0-1-1 0 0,0 0 0 0 0,-1 0 0 0 0,1 0 0 0 0,1 0 0 0 0,-1 0 0 0 0,-2-4 0 0 0,2 4-1 0 0,0 0 0 0 0,0-1 0 0 0,0 1 0 0 0,0 0 0 0 0,0 0 0 0 0,0 0 0 0 0,-1 0 0 0 0,1 1 0 0 0,-4-3 0 0 0,-10-7 3 0 0,-4-5-14 0 0,11 9-2 0 0,6 4 11 0 0,-1-1 1 0 0,0 1-1 0 0,0 1 1 0 0,0-1-1 0 0,-1 0 0 0 0,1 1 1 0 0,-9-3-1 0 0,10 4-8 0 0,0 0 0 0 0,0-1 0 0 0,1 1 0 0 0,-1-1 0 0 0,0 1 0 0 0,1-1 0 0 0,-1 0 0 0 0,1 0 0 0 0,-1 0 0 0 0,1 0 0 0 0,-2-3 0 0 0,2 3 0 0 0,0 0 0 0 0,0 0 0 0 0,0 0 0 0 0,1 0 0 0 0,-1 0 0 0 0,1-1 0 0 0,0 1 0 0 0,-1-1 0 0 0,1 1 0 0 0,0-1 0 0 0,1 1 0 0 0,-1-1 0 0 0,-1-5 0 0 0,2 5 0 0 0,0-1 0 0 0,-1 1-1 0 0,0 0 1 0 0,1 0-1 0 0,-1 0 1 0 0,-3-6-1 0 0,3 6 10 0 0,0 0-1 0 0,0 0 0 0 0,0 0 0 0 0,0 0 0 0 0,0 0 0 0 0,0-5 0 0 0,1 4 4 0 0,0 1 0 0 0,-1 0 0 0 0,0 0 0 0 0,1 0 1 0 0,-1 0-1 0 0,-2-4 0 0 0,-2-10 47 0 0,4 14-58 0 0,1-1 0 0 0,-1 1 0 0 0,-1-1 0 0 0,1 1 0 0 0,0 0 0 0 0,-1 0 0 0 0,1 0 0 0 0,-1 0 0 0 0,-3-4 0 0 0,-7-12-1 0 0,11 18 0 0 0,1 0 0 0 0,-1 0 0 0 0,0 0 0 0 0,1 0 0 0 0,-1 0 0 0 0,1 0 0 0 0,-1 0 0 0 0,1 0 0 0 0,-1 0 0 0 0,1-1 0 0 0,0 1 0 0 0,0 0 0 0 0,-1 0 0 0 0,1 0 0 0 0,0 0 0 0 0,0-1 0 0 0,0 1 0 0 0,0 0 0 0 0,0 0 0 0 0,1-1 0 0 0,-1-4 0 0 0,-2-3 0 0 0,1-1 0 0 0,1-1 0 0 0,0 3 11 0 0,0 4-2 0 0,1 1 0 0 0,-1-1 0 0 0,1 1 0 0 0,-1-1-1 0 0,3-4 1 0 0,-3 7-9 0 0,0 0 0 0 0,0 0 0 0 0,0 0 0 0 0,0 0 0 0 0,1 0 0 0 0,-1 1 0 0 0,0-1 0 0 0,1 0 0 0 0,-1 0 0 0 0,0 0 0 0 0,1 1 0 0 0,-1-1 0 0 0,1 0 0 0 0,-1 0 0 0 0,1 1 0 0 0,1-2 0 0 0,0-2 0 0 0,0-3 0 0 0,0 1 0 0 0,1-1 0 0 0,5-9 0 0 0,-3 7 0 0 0,-4 7 0 0 0,0 1 0 0 0,-1-1 0 0 0,1 1 0 0 0,0-1 0 0 0,-1 0 0 0 0,1 0 0 0 0,-1 1 0 0 0,1-1 0 0 0,-1-3 0 0 0,3-2 0 0 0,1-1 0 0 0,-4 8 0 0 0,0 0 0 0 0,0 0 0 0 0,1 0 0 0 0,-1-1 0 0 0,0 1 0 0 0,0 0 0 0 0,0 0 0 0 0,0 0 0 0 0,0-1 0 0 0,0 1 0 0 0,-1 0 0 0 0,1 0 0 0 0,0 0 0 0 0,0-1 0 0 0,0 1 0 0 0,0 0 0 0 0,0 0 0 0 0,0 0 0 0 0,0-1 0 0 0,0 1 0 0 0,0 0 0 0 0,0 0 0 0 0,-1 0 0 0 0,1 0 0 0 0,0-1 0 0 0,0 1 0 0 0,0 0 0 0 0,0 0 0 0 0,-1 0 0 0 0,1 0 0 0 0,0 0 0 0 0,0 0 0 0 0,0-1 0 0 0,0 1 0 0 0,-1 0 0 0 0,1 0 0 0 0,0 0 0 0 0,0 0 0 0 0,-1 0 0 0 0,-4-1 0 0 0,-3 0-10 0 0,7 1-44 0 0,3-2-9 0 0,1-1 63 0 0,14 0-1 0 0,4-1-42 0 0,-15 2 38 0 0,-1 1 0 0 0,1 0-1 0 0,10 0 1 0 0,-13 1 5 0 0,0 0 0 0 0,0 0 0 0 0,0-1 0 0 0,-1 1 0 0 0,1-1 0 0 0,0 1 0 0 0,0-1 0 0 0,0 0 0 0 0,-1 0 0 0 0,4-2 0 0 0,4 2 0 0 0,-4 0 0 0 0,1 1 0 0 0,0-2 0 0 0,-1 1 0 0 0,0-1 0 0 0,1 1 0 0 0,6-4 0 0 0,-7 2 0 0 0,0 1 0 0 0,1 0 0 0 0,0 0 0 0 0,-1 1 0 0 0,1-1 0 0 0,8 1 0 0 0,9 2-50 0 0,-13 0 29 0 0,-1-1 1 0 0,1 0-1 0 0,18-3 0 0 0,-29 3 24 0 0,1 0-1 0 0,-1-1 1 0 0,1 1 0 0 0,0 0-1 0 0,0 0 1 0 0,-1-1 0 0 0,1 1-1 0 0,0 0 1 0 0,-1 0 0 0 0,1 0-1 0 0,0 0 1 0 0,-1 0 0 0 0,1 0-1 0 0,0 0 1 0 0,0 0-1 0 0,-1 1 1 0 0,1-1 0 0 0,1 0-1 0 0,8 4 1 0 0,23-2-3 0 0,-16-1 0 0 0,-15 0 0 0 0,28-4 0 0 0,-16 0 3 0 0,-12 1-8 0 0,-1 0 14 0 0,12-2 38 0 0,-10 3-58 0 0,-2 2 35 0 0,9 1-11 0 0,3-1-13 0 0,-3 0 0 0 0,0 3 0 0 0,-2 0 11 0 0,-2 4 32 0 0,-5-6-33 0 0,1 0-1 0 0,-1 0 1 0 0,0 1 0 0 0,0-1 0 0 0,-1 0 0 0 0,1 0 0 0 0,0 0 0 0 0,0 5 0 0 0,0-1-11 0 0,1 1 0 0 0,0 0 0 0 0,0 0-1 0 0,1-1 1 0 0,6 13 0 0 0,-4-9 1 0 0,-4 1 0 0 0,2 38 0 0 0,-6 81 0 0 0,3-90 0 0 0,0-38 0 0 0,0 0 0 0 0,-1 0 0 0 0,1 0 0 0 0,0 0 0 0 0,-1-1 0 0 0,1 1 0 0 0,-1 0 0 0 0,-1 3 0 0 0,0 0 0 0 0,0 0 0 0 0,1 0 0 0 0,-1 0 0 0 0,0 7 0 0 0,2-9 0 0 0,0-3 0 0 0,1 1 0 0 0,-1-1 0 0 0,0 1 0 0 0,-1 0 0 0 0,1-1 0 0 0,0 1 0 0 0,0-1 0 0 0,0 1 0 0 0,0 0 0 0 0,0-1 0 0 0,0 1 0 0 0,-1-1 0 0 0,1 1 0 0 0,0-1 0 0 0,-1 1 0 0 0,1-1 0 0 0,0 1 0 0 0,-1-1 0 0 0,1 1 0 0 0,0-1 0 0 0,-1 1 0 0 0,1-1 0 0 0,-2 1 0 0 0,-17 33 0 0 0,13-22 0 0 0,7-8 0 0 0,0-1 0 0 0,-6 8 0 0 0,0-3 0 0 0,4-7 0 0 0,0 1 0 0 0,0-1 0 0 0,0 0 0 0 0,0 1 0 0 0,0-1 0 0 0,1 1 0 0 0,-1-1 0 0 0,0 1 0 0 0,1-1 0 0 0,-1 3 0 0 0,1-3 0 0 0,-1 0 0 0 0,1 1 0 0 0,-1-1 0 0 0,1 0 0 0 0,-1 0 0 0 0,0 0 0 0 0,1 0 0 0 0,-1 1 0 0 0,0-1 0 0 0,0 0 0 0 0,0 0 0 0 0,0 0 0 0 0,-1 1 0 0 0,-4 2 0 0 0,1 0 0 0 0,-7 25 0 0 0,7-20 0 0 0,-1-1 0 0 0,1-3 0 0 0,-3 3 11 0 0,6-6-7 0 0,1 0-1 0 0,-1 0 1 0 0,1 0 0 0 0,-1 0-1 0 0,0 0 1 0 0,0-1 0 0 0,0 1-1 0 0,0-1 1 0 0,0 0 0 0 0,0 1-1 0 0,0-1 1 0 0,-1 0 0 0 0,-2 1-1 0 0,-3 2-1 0 0,6-2-2 0 0,-2-2 1 0 0,-6 2 9 0 0,-27 11 43 0 0,25-8-77 0 0,11-4 31 0 0,0-1 0 0 0,0 1 0 0 0,0-1 0 0 0,0 1 0 0 0,0-1 0 0 0,0 0 0 0 0,0 1 0 0 0,0-1 0 0 0,-1 0 0 0 0,1 0 0 0 0,0 1 0 0 0,0-1 1 0 0,0 0-1 0 0,0 0 0 0 0,-1-1 0 0 0,1 1 0 0 0,0 0 0 0 0,-2-1 0 0 0,-24-7 507 0 0,-32-18-319 0 0,54 23-196 0 0,0 0-1 0 0,0 1 1 0 0,-1 0 0 0 0,1 0-1 0 0,-1 0 1 0 0,0 1 0 0 0,-8-2-1 0 0,13 4 2 0 0,1-1 0 0 0,-1 0 0 0 0,1 0 0 0 0,-1 0 0 0 0,1 0 0 0 0,-1 0 0 0 0,1 0 0 0 0,-1 0 0 0 0,1 0 0 0 0,0 0 0 0 0,-1 0 0 0 0,1 0 0 0 0,-1 0 0 0 0,1 0 0 0 0,-1 0 0 0 0,1 0 0 0 0,-1-1 0 0 0,1 1 0 0 0,-1 0 0 0 0,1 0 0 0 0,0 0 0 0 0,-1-1 0 0 0,1 1 0 0 0,0 0 0 0 0,-1-1 0 0 0,1 1 0 0 0,-1 0 0 0 0,1-1 0 0 0,0 1 0 0 0,0 0 0 0 0,-1-1 0 0 0,1 1 0 0 0,0-1 0 0 0,-1-1 0 0 0,-1 1 1 0 0,0-1-1 0 0,0 1 0 0 0,0-1 0 0 0,0 1 1 0 0,0-1-1 0 0,1 0 0 0 0,-1 1 0 0 0,1-1 0 0 0,-2-3 1 0 0,-7-7 50 0 0,3 8-43 0 0,5 2-9 0 0,0 1 0 0 0,0-1 0 0 0,0 1 0 0 0,0-1 1 0 0,0 0-1 0 0,0 0 0 0 0,0 0 0 0 0,-2-4 0 0 0,3 4-5 0 0,-1 0 1 0 0,1 0-1 0 0,-1 0 1 0 0,1 0-1 0 0,-1 0 1 0 0,-3-2-1 0 0,-2-3 45 0 0,4 4-39 0 0,1 0 1 0 0,-1-1 0 0 0,1 1 0 0 0,-1-1 0 0 0,1 0-1 0 0,0 0 1 0 0,1 0 0 0 0,-1 0 0 0 0,1 0 0 0 0,-2-8-1 0 0,1-1-13 0 0,1 0-1 0 0,1-18 0 0 0,0 18 4 0 0,0-55 63 0 0,-6 34-53 0 0,5 26 0 0 0,-7-10 0 0 0,7 17 0 0 0,1 0 0 0 0,-1 0 0 0 0,1 1 0 0 0,0-1 0 0 0,-1 0 0 0 0,1 0 0 0 0,0 0 0 0 0,0 0 0 0 0,0 0 0 0 0,0 1 0 0 0,0-1 0 0 0,0 0 0 0 0,0 0 0 0 0,0 0 0 0 0,0 0 0 0 0,0 0 0 0 0,1-1 0 0 0,-1-2 0 0 0,-2-1 0 0 0,2 4 0 0 0,-1 0 0 0 0,1 0 0 0 0,0 0 0 0 0,-1 0 0 0 0,1-1 0 0 0,0 1 0 0 0,0 0 0 0 0,0 0 0 0 0,0 0 0 0 0,0 0 0 0 0,0 0 0 0 0,0 0 0 0 0,0 0 0 0 0,0 0 0 0 0,0 0 0 0 0,1 0 0 0 0,0-2 0 0 0,2-5 0 0 0,1 0-10 0 0,-1 3-32 0 0,-3 4 44 0 0,1 1 1 0 0,0-1-1 0 0,-1 0 1 0 0,1 0-1 0 0,0 0 0 0 0,-1 1 1 0 0,1-1-1 0 0,0 0 1 0 0,0 1-1 0 0,0-1 1 0 0,-1 0-1 0 0,1 1 1 0 0,0 0-1 0 0,2-1 0 0 0,7-6 14 0 0,-6 5-16 0 0,0 0 0 0 0,0 0 0 0 0,0 1 0 0 0,1-1 0 0 0,-1 1 0 0 0,1 0 0 0 0,-1 0 0 0 0,10 0 0 0 0,-13 1 0 0 0,1 1 0 0 0,0-1 0 0 0,-1 0 0 0 0,1 0 0 0 0,0 0 0 0 0,0 0 0 0 0,-1-1 0 0 0,1 1 0 0 0,0 0 0 0 0,-1-1 0 0 0,4 0 0 0 0,1-1 0 0 0,50-3 0 0 0,-41 4 0 0 0,26-4 0 0 0,-26 2 0 0 0,24 0 0 0 0,-37 3 1 0 0,0 0 0 0 0,0 0 0 0 0,1-1 0 0 0,-1 1 0 0 0,0 0 0 0 0,0-1 0 0 0,4-1 0 0 0,-1 1-25 0 0,0 0-1 0 0,-1 0 1 0 0,1 0-1 0 0,0 0 1 0 0,-1 1-1 0 0,1 0 1 0 0,7 0-1 0 0,10-3 213 0 0,-22 3-186 0 0,6-1 0 0 0,0 0 0 0 0,0-1-1 0 0,0 0 1 0 0,-1 1 0 0 0,1-2 0 0 0,-1 1 0 0 0,7-4-1 0 0,16-11-1 0 0,-24 16-31 0 0,1-1-1 0 0,-1 0 1 0 0,0-1 0 0 0,-1 1-1 0 0,1-1 1 0 0,5-4-1 0 0,-9 6 150 0 0,9 8-53 0 0,-8-6-60 0 0,5 8-5 0 0,-5-5-14 0 0,0 0 0 0 0,0 0 0 0 0,0 0-1 0 0,0 1 1 0 0,-1-1 0 0 0,0 8 0 0 0,0-7 5 0 0,0-1-1 0 0,0 1 1 0 0,1 0 0 0 0,-1 0 0 0 0,3 7 0 0 0,-2-9 20 0 0,0 0-1 0 0,0 1 1 0 0,0-1 0 0 0,-1 0 0 0 0,0 1 0 0 0,1 4 0 0 0,3 35-3 0 0,1-24-113 0 0,-4-17 124 0 0,0 1-1 0 0,0-1 0 0 0,0 1 0 0 0,-1-1 1 0 0,1 1-1 0 0,-1-1 0 0 0,1 1 0 0 0,-1 2 1 0 0,3 113-58 0 0,-3-37-256 0 0,-1-77 384 0 0,0-2-64 0 0,0 11 197 0 0,1-12-226 0 0,0-1 0 0 0,0 0 0 0 0,0 1-1 0 0,0-1 1 0 0,0 0 0 0 0,0 0 0 0 0,0 1 0 0 0,0-1-1 0 0,0 0 1 0 0,-1 0 0 0 0,1 1 0 0 0,0-1-1 0 0,0 0 1 0 0,0 0 0 0 0,0 1 0 0 0,0-1 0 0 0,0 0-1 0 0,-1 0 1 0 0,1 0 0 0 0,0 1 0 0 0,0-1-1 0 0,0 0 1 0 0,0 0 0 0 0,-1 0 0 0 0,1 0 0 0 0,0 1-1 0 0,0-1 1 0 0,-1 0 0 0 0,1 0 0 0 0,0 0-1 0 0,0 0 1 0 0,-1 0 0 0 0,1 0 0 0 0,-1 0-2 0 0,1 1 1 0 0,0-1 0 0 0,-1 0-1 0 0,1 0 1 0 0,0 0 0 0 0,-1 0-1 0 0,1 1 1 0 0,0-1 0 0 0,-1 0-1 0 0,1 0 1 0 0,0 1 0 0 0,-1-1-1 0 0,1 0 1 0 0,0 1-1 0 0,0-1 1 0 0,-1 0 0 0 0,1 0-1 0 0,0 1 1 0 0,0 0 0 0 0,-2 2 45 0 0,2-1-27 0 0,-1 0 0 0 0,1-1 0 0 0,-1 1 0 0 0,0-1 1 0 0,0 1-1 0 0,0-1 0 0 0,0 0 0 0 0,0 1 0 0 0,0-1 1 0 0,0 0-1 0 0,0 0 0 0 0,0 1 0 0 0,0-1 0 0 0,-1 0 1 0 0,1 0-1 0 0,-1 0 0 0 0,1-1 0 0 0,-3 2 0 0 0,-18 14-111 0 0,6-6-108 0 0,-2-2 206 0 0,13-5 8 0 0,3-2 2 0 0,-1 0 0 0 0,1 1 0 0 0,-1-1 0 0 0,0 0 0 0 0,1 0 0 0 0,-1 0 0 0 0,0-1 0 0 0,1 1 0 0 0,-6 0 0 0 0,-72 7-54 0 0,53-7 144 0 0,16 0-85 0 0,0-1 0 0 0,0 0 1 0 0,0-1-1 0 0,-13-3 0 0 0,19 3-9 0 0,-1 0 0 0 0,1-1 0 0 0,-1 0 0 0 0,1 0-1 0 0,0 0 1 0 0,0-1 0 0 0,0 1 0 0 0,0-1 0 0 0,1 0 0 0 0,-8-7-1 0 0,9 8 16 0 0,1 0 0 0 0,-1 0 0 0 0,1 0 0 0 0,-1 1 0 0 0,0-1 0 0 0,0 1 0 0 0,-5-3 0 0 0,-14-6-129 0 0,16 6 60 0 0,5 2 42 0 0,0 1-1 0 0,0 0 1 0 0,0-1 0 0 0,0 1-1 0 0,0-1 1 0 0,0 1-1 0 0,1-1 1 0 0,-1 1-1 0 0,1-1 1 0 0,-1 0-1 0 0,0-2 1 0 0,-1-5 7 0 0,0 4 24 0 0,0 0-1 0 0,1 0 0 0 0,0 0 1 0 0,0 0-1 0 0,1 0 0 0 0,-1 0 1 0 0,1 0-1 0 0,1-7 0 0 0,-3-20-91 0 0,1 23 66 0 0,1 8 8 0 0,0 0 1 0 0,0-1-1 0 0,0 1 0 0 0,0 0 0 0 0,0 0 0 0 0,-1 0 0 0 0,1 0 0 0 0,0 0 0 0 0,-1 0 0 0 0,1 0 0 0 0,-2-2 0 0 0,-3-27 48 0 0,2 20-134 0 0,3 8 71 0 0,0 0-1 0 0,-1 0 1 0 0,1 0 0 0 0,0 0-1 0 0,-1 0 1 0 0,1 0 0 0 0,-1 0-1 0 0,1 0 1 0 0,-1 0 0 0 0,-2-3-1 0 0,-10-45 279 0 0,12 49-113 0 0,1-1-98 0 0,0-4-38 0 0,0 3 22 0 0,1-4-33 0 0,2-3-10 0 0,-2 1 11 0 0,-1 7 186 0 0,-6 10-117 0 0,-2-3-80 0 0,2 2 0 0 0,-3-2-13 0 0,1 2-67 0 0,6-6-65 0 0,7 18-7508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50.606"/>
    </inkml:context>
    <inkml:brush xml:id="br0">
      <inkml:brushProperty name="width" value="0.1" units="cm"/>
      <inkml:brushProperty name="height" value="0.1" units="cm"/>
      <inkml:brushProperty name="color" value="#E71224"/>
    </inkml:brush>
  </inkml:definitions>
  <inkml:trace contextRef="#ctx0" brushRef="#br0">0 0 9384 0 0,'0'0'920'0'0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50.982"/>
    </inkml:context>
    <inkml:brush xml:id="br0">
      <inkml:brushProperty name="width" value="0.1" units="cm"/>
      <inkml:brushProperty name="height" value="0.1" units="cm"/>
      <inkml:brushProperty name="color" value="#E71224"/>
    </inkml:brush>
  </inkml:definitions>
  <inkml:trace contextRef="#ctx0" brushRef="#br0">97 1 6480 0 0,'0'0'297'0'0,"0"0"-9"0"0,-2 2-270 0 0,0 0 0 0 0,0 0 0 0 0,0-1 1 0 0,0 1-1 0 0,0-1 0 0 0,0 1 0 0 0,-5 1 0 0 0,-5 4 656 0 0,9-4-168 0 0,0 0 0 0 0,-1-1 0 0 0,1 1 0 0 0,-1-1 0 0 0,-8 4 0 0 0,12-5-441 0 0,0-1 0 0 0,-1 0 0 0 0,1 1-1 0 0,-1-1 1 0 0,1 0 0 0 0,-1 1 0 0 0,1-1 0 0 0,0 1 0 0 0,-1-1 0 0 0,1 0 0 0 0,0 1 0 0 0,-1-1 0 0 0,1 1 0 0 0,0-1 0 0 0,-1 1 0 0 0,1 0 0 0 0,-5 6 385 0 0,3-6-328 0 0,0-1-68 0 0,1 1-1 0 0,0-1 0 0 0,0 0 0 0 0,0 1 0 0 0,0-1 0 0 0,0 1 1 0 0,0-1-1 0 0,0 1 0 0 0,0-1 0 0 0,0 1 0 0 0,0 0 0 0 0,0 0 1 0 0,1-1-1 0 0,-1 1 0 0 0,0 0 0 0 0,0 0 0 0 0,1 0 0 0 0,-1 0 0 0 0,0 0 1 0 0,1 0-1 0 0,-1 0 0 0 0,1 0 0 0 0,-1 0 0 0 0,1 0 0 0 0,0 0 1 0 0,-1 0-1 0 0,1 2 0 0 0,2 0-96 0 0,-1-2 44 0 0,1 1 0 0 0,0-1 0 0 0,0 1 0 0 0,-1-1 0 0 0,1 0 0 0 0,0 1 0 0 0,0-1 0 0 0,0 0 0 0 0,1 0 0 0 0,-1 0 0 0 0,0-1 0 0 0,0 1 0 0 0,0 0 0 0 0,1-1 0 0 0,-1 0 0 0 0,0 1 0 0 0,1-1 0 0 0,-1 0 0 0 0,0 0 0 0 0,4-1 0 0 0,3 1 52 0 0,24-6 240 0 0,-31 6-161 0 0,1 0 0 0 0,-1 0-1 0 0,0 0 1 0 0,0 0 0 0 0,0-1 0 0 0,0 1 0 0 0,4-2 0 0 0,-7 1-127 0 0,1 1 1 0 0,0-1 0 0 0,0 1 0 0 0,-1-1 0 0 0,1 1-1 0 0,0 0 1 0 0,-1-1 0 0 0,1 1 0 0 0,0-1-1 0 0,-1 1 1 0 0,1 0 0 0 0,0-1 0 0 0,-1 1 0 0 0,1 0-1 0 0,-1-1 1 0 0,1 1 0 0 0,-1 0 0 0 0,1 0 0 0 0,-1-1-1 0 0,1 1 1 0 0,-1 0 0 0 0,1 0 0 0 0,-1 0 0 0 0,1 0-1 0 0,-1 0 1 0 0,-1 0 0 0 0,-16-1 54 0 0,15 1-36 0 0,-54 4 192 0 0,56-4-144 0 0,-4 2 110 0 0,2 0-288 0 0,15-1-4349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3:58.682"/>
    </inkml:context>
    <inkml:brush xml:id="br0">
      <inkml:brushProperty name="width" value="0.1" units="cm"/>
      <inkml:brushProperty name="height" value="0.1" units="cm"/>
      <inkml:brushProperty name="color" value="#E71224"/>
    </inkml:brush>
  </inkml:definitions>
  <inkml:trace contextRef="#ctx0" brushRef="#br0">1849 2578 2304 0 0,'-14'-3'8696'0'0,"11"3"-8160"0"0,-3 2-659 0 0,4-1 694 0 0,-3 0-237 0 0,-1 0 0 0 0,1 0 0 0 0,-1 0 0 0 0,1 0 0 0 0,0 1 0 0 0,-9 4 0 0 0,7-3 93 0 0,5-3-316 0 0,0 0 0 0 0,0 0 0 0 0,-1 1-1 0 0,1-1 1 0 0,0 0 0 0 0,0-1 0 0 0,-1 1 0 0 0,1 0 0 0 0,-3-2 0 0 0,-6 1 84 0 0,10 1-167 0 0,0-1 0 0 0,0 1 0 0 0,0 0-1 0 0,-1 0 1 0 0,1-1 0 0 0,0 1 0 0 0,0 0 0 0 0,0-1 0 0 0,0 1 0 0 0,-2-2 0 0 0,-9-2 139 0 0,-22 9 440 0 0,28-5-579 0 0,-12 0 275 0 0,0 0 0 0 0,-21-4 0 0 0,-36-5 449 0 0,17 4-468 0 0,38 3-290 0 0,-27-4 0 0 0,37 5 28 0 0,0 0 0 0 0,-1 0 0 0 0,-15 1 0 0 0,-18 0 18 0 0,21-3-41 0 0,1 1 23 0 0,1-2 0 0 0,-23-5-1 0 0,4 0 51 0 0,22 5-38 0 0,-12 1 4 0 0,-22-6-38 0 0,37 7 0 0 0,11 1 0 0 0,-1 0 0 0 0,0 0 0 0 0,0 0 0 0 0,1 0 0 0 0,-1-1 0 0 0,-8-3 0 0 0,-1 0 40 0 0,13 5-35 0 0,-1-1 0 0 0,1 1 1 0 0,0 0-1 0 0,0-1 0 0 0,0 1 0 0 0,0 0 0 0 0,0-1 1 0 0,-1 1-1 0 0,1-1 0 0 0,0 0 0 0 0,0 1 0 0 0,0-1 0 0 0,0 0 1 0 0,0-1-1 0 0,-13-10 80 0 0,0-1 0 0 0,-25-15 1 0 0,-15-5-75 0 0,-55-38-12 0 0,74 42 1 0 0,21 17 0 0 0,-23-15 0 0 0,24 18 0 0 0,9 5 0 0 0,-1 1 0 0 0,0 0 0 0 0,0 0 0 0 0,-9-4 0 0 0,11 6 0 0 0,1 0 0 0 0,0 0 0 0 0,0 0 0 0 0,0 0 0 0 0,0-1 0 0 0,1 1 0 0 0,-1-1 0 0 0,-3-2 0 0 0,-9-7 0 0 0,-38-16 60 0 0,31 17-7 0 0,0 0-1 0 0,-34-25 1 0 0,37 24-118 0 0,14 8 83 0 0,0 1-1 0 0,0-1 0 0 0,0 1 1 0 0,0-1-1 0 0,1 0 0 0 0,-1 0 1 0 0,1-1-1 0 0,0 1 1 0 0,0-1-1 0 0,-5-7 0 0 0,-11-13-20 0 0,10 12 26 0 0,0 0-1 0 0,-12-20 0 0 0,17 25 9 0 0,0 0 0 0 0,-1 0-1 0 0,-5-5 1 0 0,-4-6 54 0 0,-6-4 131 0 0,5-4-21 0 0,9 18-153 0 0,-2-4 23 0 0,5 5-38 0 0,0 0 1 0 0,0 1-1 0 0,-1-1 1 0 0,0 1 0 0 0,0-1-1 0 0,0 1 1 0 0,-6-5-1 0 0,-8-13 38 0 0,15 21-53 0 0,1 1-1 0 0,0 0 0 0 0,-1-1 1 0 0,1 1-1 0 0,-1 0 1 0 0,0 0-1 0 0,-4-2 1 0 0,3 2-5 0 0,0-1 1 0 0,1 0-1 0 0,-1 0 1 0 0,-4-4-1 0 0,-11-7 53 0 0,17 13-60 0 0,-1-1 0 0 0,1 0 0 0 0,-1 1 0 0 0,1-1 0 0 0,0 0 0 0 0,-3-3 0 0 0,-24-22 0 0 0,29 26 0 0 0,-1 1 0 0 0,1 0 0 0 0,-1-1 0 0 0,1 1 0 0 0,0-1 0 0 0,-1 0 0 0 0,1 1 0 0 0,-1-1 0 0 0,1 1 0 0 0,0-1 0 0 0,-1 0 0 0 0,1 1 0 0 0,0-1 0 0 0,0 0 0 0 0,0 1 0 0 0,-1-1 0 0 0,1 0 0 0 0,0 1 0 0 0,0-1 0 0 0,0 0 0 0 0,0 1 0 0 0,0-1 0 0 0,1-1 0 0 0,-1-4 0 0 0,-3-1 12 0 0,2 4-3 0 0,0 0-1 0 0,0 0 1 0 0,0 0 0 0 0,1 0 0 0 0,-1-5-1 0 0,-4-11-1 0 0,4 17 1 0 0,0-1 1 0 0,0 1-1 0 0,0-1 0 0 0,0 0 0 0 0,1 1 0 0 0,-1-6 0 0 0,-8-42 56 0 0,9-50-64 0 0,-1 89 0 0 0,1 9 0 0 0,-1 1 0 0 0,1-1 0 0 0,0 1 0 0 0,0-1 0 0 0,0 1 0 0 0,0-1 0 0 0,0 1 0 0 0,0-1 0 0 0,1-2 0 0 0,5-34 64 0 0,-3 12-64 0 0,-2 19 0 0 0,-1-1 0 0 0,2 1 0 0 0,1-8 0 0 0,3-5 0 0 0,7-38 0 0 0,1-9 11 0 0,-13 59 19 0 0,0 1-1 0 0,-1 0 1 0 0,-1-9-1 0 0,1 4 34 0 0,-2 4 58 0 0,1 6-109 0 0,1 1-1 0 0,-1 0 1 0 0,1-1-1 0 0,-1 1 0 0 0,1-1 1 0 0,0 1-1 0 0,-1 0 1 0 0,1-1-1 0 0,0 1 1 0 0,0-1-1 0 0,0 1 1 0 0,0-1-1 0 0,1-2 1 0 0,-1-10 34 0 0,2 1 0 0 0,0 0 0 0 0,0 0 0 0 0,6-15 0 0 0,3-15-46 0 0,2 8 0 0 0,-3-28 0 0 0,-6 50 13 0 0,1 0-1 0 0,7-15 1 0 0,0 1 13 0 0,-9 20-25 0 0,1-5 8 0 0,1-1 0 0 0,1 1 0 0 0,0 0 0 0 0,0 0 0 0 0,1 1 0 0 0,14-18 0 0 0,-12 18-9 0 0,0-1 0 0 0,-1 0 0 0 0,8-16 0 0 0,4-5 0 0 0,-16 25 0 0 0,-1 1 0 0 0,1-1 0 0 0,-1 0 0 0 0,2-9 0 0 0,-2 9 0 0 0,-1 0 0 0 0,1 1 0 0 0,0-1 0 0 0,7-10 0 0 0,7-11 0 0 0,-11 19 0 0 0,0 0 0 0 0,0 1 0 0 0,10-12 0 0 0,-1 2 0 0 0,-10 12 0 0 0,1 1 0 0 0,-1-1 0 0 0,8-5 0 0 0,-7 8 0 0 0,-1 0 0 0 0,1 0 0 0 0,1 0 0 0 0,12-5 0 0 0,-10 5 0 0 0,-2 0 0 0 0,0 0 0 0 0,11-8 0 0 0,-11 6 0 0 0,0 2 0 0 0,14-8 0 0 0,-14 9 0 0 0,-1-1 0 0 0,0 1 0 0 0,0-1 0 0 0,0 0 0 0 0,0-1 0 0 0,-1 1 0 0 0,1-1 0 0 0,5-7 0 0 0,0 2 0 0 0,0 0 0 0 0,0 0 0 0 0,1 2 0 0 0,1-1 0 0 0,18-8 0 0 0,2-3 0 0 0,-3 3 0 0 0,0 2 0 0 0,45-17 0 0 0,-41 17 0 0 0,-24 8 0 0 0,4 3 0 0 0,8-3 0 0 0,37-17 0 0 0,-51 20 0 0 0,0 1 0 0 0,1 0 0 0 0,0 0 0 0 0,-1 1 0 0 0,1 0 0 0 0,0 0 0 0 0,10 0 0 0 0,21-2-32 0 0,53 0 0 0 0,-16-5 32 0 0,-36 5 0 0 0,-33 3 0 0 0,0 0 0 0 0,0 0 0 0 0,0 1 0 0 0,0 0 0 0 0,1 0 0 0 0,-1 1 0 0 0,10 1 0 0 0,-7 1 0 0 0,9 3 0 0 0,10 6 0 0 0,-29-11 0 0 0,1 0 0 0 0,0 0 0 0 0,0-1 0 0 0,0 1 0 0 0,0 0 0 0 0,0-1 0 0 0,0 0 0 0 0,3 1 0 0 0,9 2 0 0 0,72 24 0 0 0,-1-2 0 0 0,-18-4 0 0 0,-57-20 0 0 0,-9-1 0 0 0,1 0 0 0 0,-1 1 0 0 0,1-1 0 0 0,-1 0 0 0 0,1 1 0 0 0,-1-1 0 0 0,1 1 0 0 0,-1-1 0 0 0,1 1 0 0 0,-1-1 0 0 0,0 1 0 0 0,1 0 0 0 0,-1 0 0 0 0,0 0 0 0 0,2 2 0 0 0,23 9 0 0 0,-22-10 0 0 0,1 0 0 0 0,-1 0 0 0 0,0 0 0 0 0,6 4 0 0 0,1 3 0 0 0,1-1 0 0 0,0 0 0 0 0,1-1 0 0 0,0 0 0 0 0,0-1 0 0 0,0-1 0 0 0,20 6 0 0 0,-14-3 0 0 0,-15-6 0 0 0,-1 0 0 0 0,1-1 0 0 0,1 1 0 0 0,-1-1 0 0 0,0 0 0 0 0,0 0 0 0 0,7 1 0 0 0,-9-2 0 0 0,1 0 0 0 0,0 1 0 0 0,-1-1 0 0 0,1 1 0 0 0,-1 0 0 0 0,1 0 0 0 0,4 2 0 0 0,4 2 12 0 0,-8-4 36 0 0,-2 0-47 0 0,-1-1 0 0 0,0 1-1 0 0,0-1 1 0 0,1 1-1 0 0,-1-1 1 0 0,0 1 0 0 0,1-1-1 0 0,-1 0 1 0 0,1 1 0 0 0,-1-1-1 0 0,1 1 1 0 0,-1-1 0 0 0,0 0-1 0 0,1 0 1 0 0,-1 1-1 0 0,1-1 1 0 0,0 0 0 0 0,-1 0-1 0 0,1 1 1 0 0,-1-1 0 0 0,1 0-1 0 0,3 1-2 0 0,-1 1 2 0 0,13 9 0 0 0,-5 0 0 0 0,-9-8 0 0 0,0-1 0 0 0,0 0 0 0 0,1 1 0 0 0,-1-1 0 0 0,5 3 0 0 0,46 22 0 0 0,-16-12 0 0 0,-33-15 0 0 0,0-1 0 0 0,12 9 0 0 0,-1 0 28 0 0,8 9 8 0 0,28 20-36 0 0,-34-23 0 0 0,17 10 0 0 0,-13-8 0 0 0,-17-14 0 0 0,0 1 0 0 0,1 1 0 0 0,-2-1 0 0 0,1 0 0 0 0,7 8 0 0 0,37 63 0 0 0,-37-56 0 0 0,-6-8 0 0 0,1 0 0 0 0,1 0 0 0 0,0 0 0 0 0,0 0 0 0 0,1-1 0 0 0,13 12 0 0 0,-12-14 0 0 0,0 1 0 0 0,-1-1 0 0 0,0 2 0 0 0,-1-1 0 0 0,1 1 0 0 0,-2 0 0 0 0,1 0 0 0 0,-1 1 0 0 0,8 17 0 0 0,-9-16 0 0 0,5 19 0 0 0,-10-27 0 0 0,0-2 0 0 0,13 14 0 0 0,-6-3 0 0 0,0 0 0 0 0,10 26 0 0 0,-15-33 0 0 0,23 63 0 0 0,-15-29 0 0 0,-1-2 0 0 0,-7-29 11 0 0,0 0-1 0 0,0 0 1 0 0,-1 1-1 0 0,1 11 1 0 0,0 1 0 0 0,0 1-11 0 0,2-1 0 0 0,12 42 0 0 0,-14-54 0 0 0,0 1 0 0 0,0-1 0 0 0,-1 0 0 0 0,-1 1 0 0 0,0 14 0 0 0,2 19 0 0 0,-2-32 11 0 0,1 0 0 0 0,-1 0-1 0 0,-1 0 1 0 0,-3 19 0 0 0,0-12 0 0 0,2-10-11 0 0,0 1 0 0 0,1 0 0 0 0,0 10-1 0 0,-1 29 23 0 0,0-24-1 0 0,3 31 0 0 0,0 83-21 0 0,-3-66 0 0 0,3-57 0 0 0,0-10 0 0 0,-1 0 0 0 0,0 0 0 0 0,0 0 0 0 0,0 0 0 0 0,0 0 0 0 0,-1 0 0 0 0,0 0 0 0 0,0-1 0 0 0,-3 9 0 0 0,2-6 0 0 0,2-5 0 0 0,0-1 0 0 0,-1 1 0 0 0,1-1 0 0 0,0 1 0 0 0,-1-1 0 0 0,1 1 0 0 0,-1-1 0 0 0,1 0 0 0 0,-1 1 0 0 0,0-1 0 0 0,-1 2 0 0 0,-8 14 16 0 0,7-9 31 0 0,2-6-39 0 0,1 0-1 0 0,-1 0 1 0 0,0 0-1 0 0,0 0 1 0 0,0 0-1 0 0,0 0 1 0 0,0-1-1 0 0,0 1 0 0 0,0 0 1 0 0,0-1-1 0 0,-1 1 1 0 0,-2 2-1 0 0,-15 21 7 0 0,14-18-2 0 0,1-1 1 0 0,-1 0-1 0 0,0 0 0 0 0,-10 7 0 0 0,12-11 10 0 0,1-1-19 0 0,1 0-1 0 0,0 0 1 0 0,0 0 0 0 0,-1 0-1 0 0,1 0 1 0 0,0 0-1 0 0,0 0 1 0 0,0 0 0 0 0,0 1-1 0 0,0-1 1 0 0,-1 3-1 0 0,-48 68 82 0 0,41-64-36 0 0,-20 13 57 0 0,20-14-60 0 0,-2 0-1 0 0,-10 6 1 0 0,-10 8 20 0 0,27-19-54 0 0,0 1-1 0 0,0 0 1 0 0,0 0-1 0 0,0 0 1 0 0,-4 4-1 0 0,5-4 27 0 0,0 0 0 0 0,0 0 0 0 0,-1-1 1 0 0,1 1-1 0 0,-1-1 0 0 0,-3 2 0 0 0,5-3-8 0 0,0 0-1 0 0,1 0 1 0 0,-1 0 0 0 0,0 0-1 0 0,1 0 1 0 0,-1 1 0 0 0,-1 1 0 0 0,2-2-42 0 0,1-1 1 0 0,-1 1 0 0 0,0 0 0 0 0,1-1 0 0 0,-1 1 0 0 0,1-1-1 0 0,-1 1 1 0 0,0-1 0 0 0,0 1 0 0 0,1-1 0 0 0,-1 0 0 0 0,0 1-1 0 0,0-1 1 0 0,1 0 0 0 0,-1 0 0 0 0,0 1 0 0 0,-1-1 0 0 0,2 0 7 0 0,-1 0-1 0 0,1 0 1 0 0,-1 1 0 0 0,1-1 0 0 0,0 0 0 0 0,-1 1 0 0 0,1-1 0 0 0,0 0 0 0 0,-1 1 0 0 0,1-1 0 0 0,-1 0-1 0 0,1 1 1 0 0,0-1 0 0 0,0 1 0 0 0,-1-1 0 0 0,1 0 0 0 0,0 1 0 0 0,-1 1-1 0 0,-12 6 6 0 0,12-7 0 0 0,-1 0 0 0 0,0 1 0 0 0,0-1 0 0 0,1 0 0 0 0,-1 1 0 0 0,1-1 0 0 0,-3 3 0 0 0,2-2 0 0 0,0 0 0 0 0,-1 0 0 0 0,1 0 0 0 0,0-1 0 0 0,-1 1 0 0 0,1-1 0 0 0,-6 3 0 0 0,-2 1 0 0 0,-62 42 0 0 0,48-30 18 0 0,-9 5 356 0 0,14-9-395 0 0,10-4-89 0 0,8-7 99 0 0,0 0 0 0 0,0-1 0 0 0,-1 1 0 0 0,1-1 0 0 0,-1 1 0 0 0,1-1 0 0 0,-1 0 0 0 0,0 0 0 0 0,1 1 0 0 0,-1-1 0 0 0,0-1 0 0 0,0 1 0 0 0,0 0 1 0 0,0 0-1 0 0,-3 0 0 0 0,-3 5 184 0 0,6-3-137 0 0,0-2-28 0 0,0 0 1 0 0,0 0-1 0 0,0 0 0 0 0,1 0 1 0 0,-1 0-1 0 0,0 1 0 0 0,1-1 1 0 0,0 1-1 0 0,-3 2 0 0 0,-2 2 6 0 0,-12 6-14 0 0,14-9 0 0 0,0-1 0 0 0,0 1 0 0 0,0-1 0 0 0,0 0 0 0 0,-1 0 0 0 0,-5 1 0 0 0,-3 2 0 0 0,-6 4 0 0 0,-2 3 4 0 0,2-3-21 0 0,1-8-50 0 0,1 0 94 0 0,16-1-23 0 0,0 0-1 0 0,0 0 0 0 0,0-1 0 0 0,0 1 0 0 0,0 1 0 0 0,0-1 0 0 0,0 0 0 0 0,0 0 0 0 0,0 0 0 0 0,0 0 0 0 0,0 1 0 0 0,0-1 0 0 0,0 1 0 0 0,0-1 0 0 0,0 0 0 0 0,0 1 0 0 0,0 0 0 0 0,0-1 0 0 0,-1 2 0 0 0,2-2-3 0 0,-1 1 0 0 0,1-1 0 0 0,0 0 0 0 0,-1 1 0 0 0,1-1 0 0 0,-1 0 0 0 0,1 0 0 0 0,-1 0 0 0 0,1 1 0 0 0,0-1 0 0 0,-1 0 0 0 0,1 0 0 0 0,-1 0 0 0 0,1 0 0 0 0,-1 0 0 0 0,1 0 0 0 0,-1 0 0 0 0,0 0 0 0 0,-10 3 0 0 0,-35 22-34 0 0,34-14 1 0 0,11-10 19 0 0,0 0 0 0 0,0 0 0 0 0,-1 0 1 0 0,1 0-1 0 0,0 0 0 0 0,0 0 0 0 0,0-1 0 0 0,-1 1 1 0 0,-1 1-1 0 0,-6-1 3 0 0,-63 6 75 0 0,66-6-40 0 0,-1-1 1 0 0,1 2-1 0 0,-1-1 0 0 0,-10 5 0 0 0,-13 2-145 0 0,5 0 51 0 0,21-6 72 0 0,0 0 1 0 0,1-1 0 0 0,-1 0-1 0 0,0 0 1 0 0,0 0 0 0 0,0-1-1 0 0,-6 1 1 0 0,1-1 44 0 0,1 0-1 0 0,0 0 1 0 0,-14-4 0 0 0,-32-5-249 0 0,50 8 211 0 0,0 0-1 0 0,-1 0 1 0 0,1 0-1 0 0,-1 1 1 0 0,1-1-1 0 0,-1 1 1 0 0,1 1 0 0 0,-1-1-1 0 0,0 0 1 0 0,1 1-1 0 0,-1 0 1 0 0,1 0-1 0 0,0 0 1 0 0,-6 3-1 0 0,2-2-19 0 0,1-1 0 0 0,0 0 0 0 0,-1 0 0 0 0,0 0 0 0 0,1-1 0 0 0,-1-1 0 0 0,-10-1 0 0 0,-9-3 98 0 0,14 2-73 0 0,-1 0-1 0 0,0 1 1 0 0,-14 0 0 0 0,24 2-23 0 0,-1 0 0 0 0,1 0 0 0 0,-1-1 0 0 0,0 0 0 0 0,-5-1 0 0 0,9 1 9 0 0,0 1 0 0 0,0 0 0 0 0,0-1 0 0 0,0 1 0 0 0,0 0 0 0 0,0 0 0 0 0,0-1 0 0 0,0 1 0 0 0,0 0 0 0 0,0 0 0 0 0,0 0 0 0 0,0 0 0 0 0,0 1 0 0 0,0-1 0 0 0,1 0 0 0 0,-1 0 0 0 0,-2 1 0 0 0,2-1 0 0 0,1 0 0 0 0,-1 1 0 0 0,0-1 0 0 0,0 0 0 0 0,0 0 0 0 0,0 0 0 0 0,0 0 0 0 0,1 0 0 0 0,-1 0 0 0 0,0 0 0 0 0,0 0 0 0 0,0-1 0 0 0,0 1 0 0 0,1 0 0 0 0,-1 0 0 0 0,0-1 0 0 0,0 1 0 0 0,0-1 0 0 0,1 1 0 0 0,-1 0 0 0 0,-1-2 0 0 0,-18-7 0 0 0,17 9-1 0 0,-1-1 0 0 0,-8-7 14 0 0,9 5 1 0 0,-9-7 25 0 0,11 10-39 0 0,1 0 0 0 0,-1-1 0 0 0,0 0 0 0 0,0 1 0 0 0,1-1 0 0 0,-1 1 0 0 0,0-1 0 0 0,0 1 0 0 0,0 0 0 0 0,0-1 0 0 0,1 1-1 0 0,-1 0 1 0 0,0 0 0 0 0,0 0 0 0 0,0-1 0 0 0,-2 1 0 0 0,-25-2-83 0 0,-9-7 143 0 0,35 9-70 0 0,1 0 1 0 0,-1-1-1 0 0,0 1 0 0 0,0 0 0 0 0,0-1 0 0 0,1 1 1 0 0,-1-1-1 0 0,0 1 0 0 0,0-1 0 0 0,1 0 0 0 0,-1 0 1 0 0,1 0-1 0 0,-1 0 0 0 0,1 0 0 0 0,-2-1 0 0 0,-3-3-1 0 0,-22-20 11 0 0,25 20 0 0 0,0 1 0 0 0,-1 0 0 0 0,0 0 0 0 0,-6-5 0 0 0,1 1 15 0 0,-3 0 151 0 0,11 8-164 0 0,0-1-1 0 0,0 1 1 0 0,0-1 0 0 0,0 1-1 0 0,0-1 1 0 0,1 1-1 0 0,-1-1 1 0 0,0 0-1 0 0,0 1 1 0 0,1-1-1 0 0,-1 0 1 0 0,-1-1 0 0 0,-5-1-119 0 0,5 3 96 0 0,0-1 13 0 0,0 0 0 0 0,1 0-1 0 0,-1-1 1 0 0,0 1-1 0 0,1-1 1 0 0,-1 1 0 0 0,-1-4-1 0 0,-11-8 12 0 0,-16-8-3 0 0,-7 2 0 0 0,-1 3 0 0 0,-20-5 0 0 0,34 12 0 0 0,-29-14 0 0 0,38 17 0 0 0,14 5 0 0 0,-1 1 0 0 0,1-1 0 0 0,-1 1 0 0 0,1-1 0 0 0,0 0 0 0 0,-1 0 0 0 0,1 1 0 0 0,0-1 0 0 0,-1 0 0 0 0,1 0 0 0 0,0 0 0 0 0,0-1 0 0 0,-2-1 0 0 0,3 3 0 0 0,0-1 0 0 0,0 1 0 0 0,-1 0 0 0 0,1 0 0 0 0,0-1 0 0 0,-1 1 0 0 0,1 0 0 0 0,0-1 0 0 0,-1 1 0 0 0,1 0 0 0 0,0 0 0 0 0,-1 0 0 0 0,1-1 0 0 0,0 1 0 0 0,-1 0 0 0 0,1 0 0 0 0,-1 0 0 0 0,1 0 0 0 0,0 0 0 0 0,-1 0 0 0 0,1 0 0 0 0,-1 0 0 0 0,0 0 0 0 0,-10-4 0 0 0,-6-1 0 0 0,14 6 0 0 0,-1 0 0 0 0,-9-6 0 0 0,8 3 0 0 0,0 0 0 0 0,0 1 0 0 0,0-1 0 0 0,-7 0 0 0 0,7 2 0 0 0,0-1 0 0 0,1 0 0 0 0,-1 0 0 0 0,1 0 0 0 0,-1-1 0 0 0,1 1 0 0 0,-8-5 0 0 0,9 3 0 0 0,-13-6 0 0 0,-47-39-53 0 0,50 37 40 0 0,8 7 14 0 0,0-1-1 0 0,0 1 1 0 0,-10-6-1 0 0,8 5 0 0 0,-1 0 0 0 0,1-1 0 0 0,-8-7 0 0 0,-6-5 0 0 0,6 6 0 0 0,13 11 0 0 0,-1-1 0 0 0,1 0 0 0 0,-1 0 0 0 0,1 0 0 0 0,-4-5 0 0 0,2 2 0 0 0,-1 0 0 0 0,0 0 0 0 0,0 1 0 0 0,0-1 0 0 0,-1 1 0 0 0,1 0 0 0 0,-1 1 0 0 0,0-1 0 0 0,0 1 0 0 0,-7-2 0 0 0,5-1 0 0 0,0 1 0 0 0,6 5 0 0 0,1-1 0 0 0,-1 0 0 0 0,1 1 0 0 0,-1-1 0 0 0,1 0 0 0 0,0 0 0 0 0,0 0 0 0 0,-1 0 0 0 0,1 0 0 0 0,0 0 0 0 0,0 0 0 0 0,0-1 0 0 0,-1 0 0 0 0,-13-13 0 0 0,12 13 0 0 0,1 0 0 0 0,-1-1 0 0 0,1 1 0 0 0,0-1 0 0 0,-1 1 0 0 0,-1-4 0 0 0,-15-16 0 0 0,17 20 0 0 0,0 0 0 0 0,0 0 0 0 0,1 0 0 0 0,-1 0 0 0 0,0 0 0 0 0,1 0 0 0 0,-1 0 0 0 0,1 0 0 0 0,0-1 0 0 0,-1 1 0 0 0,1 0 0 0 0,0-1 0 0 0,1 1 0 0 0,-2-6 0 0 0,1 7 0 0 0,1 1 0 0 0,0-1 0 0 0,0 0 0 0 0,-1 0 0 0 0,1 1 0 0 0,0-1 0 0 0,0 0 0 0 0,0 0 0 0 0,0 1 0 0 0,0-1 0 0 0,0 0 0 0 0,0 0 0 0 0,0 0 0 0 0,0 1 0 0 0,0-1 0 0 0,0 0 0 0 0,1 0 0 0 0,-1 1 0 0 0,0-1 0 0 0,1 0 0 0 0,0-1 0 0 0,0-1 0 0 0,2-13-3 0 0,2-11-17 0 0,-2 0 0 0 0,1-28-1 0 0,-4-103 21 0 0,1 150 0 0 0,-1 0 0 0 0,2 0 0 0 0,3-13 0 0 0,-3 13 0 0 0,0-1 0 0 0,0 1 0 0 0,0-14 0 0 0,-1-12 0 0 0,0 22 0 0 0,-1 0 0 0 0,0 0 0 0 0,-3-21 0 0 0,-25-68 0 0 0,27 97 0 0 0,0 0 0 0 0,1 0 0 0 0,0 0 0 0 0,0 0 0 0 0,0-1 0 0 0,0 1 0 0 0,1 0 0 0 0,0 0 0 0 0,-1 0 0 0 0,4-7 0 0 0,1-6 0 0 0,-3-9 0 0 0,-2 22 0 0 0,0 1 0 0 0,0-1 0 0 0,1 0 0 0 0,-1 0 0 0 0,1 1 0 0 0,0-1 0 0 0,0 0 0 0 0,2-4 0 0 0,-1 5-4 0 0,-1 0 0 0 0,0 0-1 0 0,0 0 1 0 0,0 0 0 0 0,0 0 0 0 0,0-1-1 0 0,0 1 1 0 0,-1-4 0 0 0,6-28-22 0 0,3-7 26 0 0,-8 32 0 0 0,0 0 0 0 0,1 0 0 0 0,1 0 0 0 0,0 1 0 0 0,0-1 0 0 0,1 1 0 0 0,8-14 0 0 0,-9 17 0 0 0,-1 0 0 0 0,1 1 0 0 0,2-10 0 0 0,7-13 0 0 0,-9 22 0 0 0,1-1 0 0 0,-1 1 0 0 0,0-1 0 0 0,3-11 0 0 0,4-19 0 0 0,-5 21 0 0 0,1 0 0 0 0,0 0 0 0 0,13-23 0 0 0,-13 27 0 0 0,38-55 0 0 0,-3 3 0 0 0,-34 47 0 0 0,-5 14 0 0 0,-1 3 0 0 0,0-1 0 0 0,-1 0 0 0 0,1 1 0 0 0,0-1 0 0 0,-1 0 0 0 0,1 0 0 0 0,-1 0 0 0 0,1 1 0 0 0,-1-1 0 0 0,0 0 0 0 0,1 0 0 0 0,-1 0 0 0 0,0 0 0 0 0,1 0 0 0 0,-1 0 0 0 0,0-1 0 0 0,10-12 0 0 0,-2 3 0 0 0,-4 5 0 0 0,0 0 0 0 0,0 1 0 0 0,0-1 0 0 0,8-6 0 0 0,2-4 0 0 0,15-11 195 0 0,-4 3-6 0 0,-21 20-220 0 0,0 0 0 0 0,1 1 0 0 0,-1-1 0 0 0,1 1 0 0 0,0 0-1 0 0,6-3 1 0 0,-6 3 12 0 0,1 0 0 0 0,0-1 0 0 0,6-5 0 0 0,6-5 161 0 0,-15 13-129 0 0,0-1 1 0 0,-1 0-1 0 0,1 0 0 0 0,-1 0 1 0 0,1 0-1 0 0,2-4 1 0 0,1 0-68 0 0,0 1 0 0 0,1 0 0 0 0,0 0 0 0 0,11-7 0 0 0,-10 7 62 0 0,8-7-8 0 0,-11 8 0 0 0,0 0 0 0 0,1 0 0 0 0,11-6 0 0 0,57-28-64 0 0,8 3 64 0 0,-52 23 0 0 0,-27 10 0 0 0,0-1 0 0 0,11 0 0 0 0,43-8 0 0 0,-3-2 0 0 0,-32 7 0 0 0,-21 5 0 0 0,-1 1 0 0 0,1 0 0 0 0,-1-1 0 0 0,1 1 0 0 0,-1 0 0 0 0,1 0 0 0 0,-1-1 0 0 0,1 1 0 0 0,0 0 0 0 0,-1 0 0 0 0,1 0 0 0 0,-1 0 0 0 0,1 0 0 0 0,0 0 0 0 0,-1 0 0 0 0,1 0 0 0 0,0 0 0 0 0,-1 0 0 0 0,1 0 0 0 0,-1 0 0 0 0,2 1 0 0 0,0 0 0 0 0,7-1 0 0 0,-1 0 0 0 0,1-1 0 0 0,-1 0 0 0 0,1 0 0 0 0,10-4 0 0 0,62-13 0 0 0,3-7 0 0 0,-39 17 0 0 0,-18 2 0 0 0,-20 3 0 0 0,-7 3 0 0 0,1-1 0 0 0,-1 1 0 0 0,0-1 0 0 0,1 1 0 0 0,-1-1 0 0 0,1 1 0 0 0,-1 0 0 0 0,1-1 0 0 0,-1 1 0 0 0,1 0 0 0 0,-1-1 0 0 0,1 1 0 0 0,-1 0 0 0 0,1 0 0 0 0,0-1 0 0 0,-1 1 0 0 0,1 0 0 0 0,-1 0 0 0 0,1 0 0 0 0,0 0 0 0 0,-1 0 0 0 0,1 0 0 0 0,-1 0 0 0 0,1 0 0 0 0,0 0 0 0 0,2 0 0 0 0,6-1 0 0 0,27-1 0 0 0,-22 3 0 0 0,-6-1 0 0 0,0 0 0 0 0,-1 0 0 0 0,1-1 0 0 0,8-2 0 0 0,8 3 0 0 0,-20-1 0 0 0,16 2 0 0 0,5 3 0 0 0,-15 0 0 0 0,-9-3 0 0 0,1 0 0 0 0,-1 1 0 0 0,1-1 0 0 0,0 0 0 0 0,-1 0 0 0 0,1 0 0 0 0,0-1 0 0 0,0 1 0 0 0,0 0 0 0 0,0-1 0 0 0,0 1 0 0 0,0-1 0 0 0,-1 0 0 0 0,4 1 0 0 0,3 0 0 0 0,8 4 0 0 0,1 2 0 0 0,34 7 0 0 0,-42-10 0 0 0,14 8 0 0 0,4 4 110 0 0,-23-14-71 0 0,0 1 0 0 0,-1 0 1 0 0,1-1-1 0 0,4 7 1 0 0,4 2-43 0 0,-4-6-14 0 0,-6-4-68 0 0,-1 0-13 0 0,20 7 33 0 0,-15-5 108 0 0,-1-1-1 0 0,1 1 1 0 0,-1-1-1 0 0,1 0 0 0 0,0-1 1 0 0,10 2-1 0 0,-16-3-42 0 0,1 0 0 0 0,-1-1 0 0 0,1 1 0 0 0,-1 0 0 0 0,1 0 0 0 0,-1 0 0 0 0,1 0 0 0 0,-1 0 0 0 0,1 0 0 0 0,-1 0 0 0 0,1 0 0 0 0,-1 0 0 0 0,1 0 0 0 0,-1 1 0 0 0,0-1 0 0 0,1 0 0 0 0,-1 0 0 0 0,1 0 0 0 0,-1 0 0 0 0,1 1 0 0 0,-1-1 0 0 0,0 0 0 0 0,1 0 0 0 0,-1 1 0 0 0,1-1 0 0 0,-1 0 0 0 0,0 1 0 0 0,1-1 0 0 0,-1 1 0 0 0,0-1 0 0 0,0 0 0 0 0,1 1 0 0 0,-1-1 0 0 0,0 1 0 0 0,1 1 0 0 0,11 6 0 0 0,0 0 0 0 0,16 7 0 0 0,-26-15 0 0 0,-1 1 0 0 0,0 0 0 0 0,1-1 0 0 0,-1 1 0 0 0,1 0 0 0 0,-1-1 0 0 0,0 0 0 0 0,1 1 0 0 0,-1-1 0 0 0,1 0 0 0 0,0 0 0 0 0,-1 0 0 0 0,1 0 0 0 0,-1 0 0 0 0,1 0 0 0 0,1 0 0 0 0,4-1 0 0 0,5 2 0 0 0,0 0 0 0 0,1-1 0 0 0,-1 0 0 0 0,14-2 0 0 0,-23 1-1 0 0,1 0 4 0 0,10 6-26 0 0,-4-2-85 0 0,-1-2-44 0 0,23 13 105 0 0,-27-10 47 0 0,1-1 0 0 0,0-1 0 0 0,0 1 0 0 0,0-1 0 0 0,0 0 0 0 0,0-1 0 0 0,1 0 0 0 0,-1 0 0 0 0,13 1 0 0 0,-8-2 0 0 0,1 1 0 0 0,0 0 0 0 0,14 4 0 0 0,-1 0 0 0 0,-21-5 0 0 0,15 5 0 0 0,-15-4 0 0 0,12 8 0 0 0,3 4 59 0 0,27 25-1 0 0,-20-15-47 0 0,-12-5 189 0 0,-13-18-200 0 0,2 3-13 0 0,-1 1 1 0 0,1-1 0 0 0,0 0-1 0 0,-1 1 1 0 0,3 4 0 0 0,-5-7-74 0 0,6 9-22 0 0,4 10 350 0 0,3 5-528 0 0,-3-7 269 0 0,-9-16 17 0 0,0 0 0 0 0,1 1 0 0 0,-1-1 0 0 0,1 0 1 0 0,-1 1-1 0 0,1-1 0 0 0,3 3 0 0 0,14 18 0 0 0,-4-3 0 0 0,8 5 0 0 0,-18-16 0 0 0,2 5 0 0 0,-4-12 0 0 0,0 0 0 0 0,3 10 0 0 0,0-1 0 0 0,0-1 0 0 0,1 0 0 0 0,1 0 0 0 0,14 16 0 0 0,34 34 103 0 0,-55-58-82 0 0,0-1-1 0 0,3 14 116 0 0,2-1-118 0 0,-4-11-19 0 0,0 0 1 0 0,-1 0 0 0 0,0 0 0 0 0,1 0 0 0 0,-1 0 0 0 0,0 0 0 0 0,-1 1-1 0 0,2 3 1 0 0,9 57 0 0 0,-8-50 0 0 0,1-1 0 0 0,0 0 0 0 0,8 18 0 0 0,1-9 0 0 0,-6-13 0 0 0,0 1 0 0 0,-6-6 0 0 0,7 16 0 0 0,-4-2 0 0 0,-3-14 0 0 0,0 1 0 0 0,0-1 0 0 0,0 1 0 0 0,-1-1 0 0 0,1 1 0 0 0,-1-1 0 0 0,0 1 0 0 0,-1-1 0 0 0,1 1 0 0 0,-1-1 0 0 0,0 1 0 0 0,-2 7 0 0 0,2-8 0 0 0,-1 0 0 0 0,2 1 0 0 0,-1-1 0 0 0,0 0 0 0 0,0 6 0 0 0,-4 46 0 0 0,2-9 54 0 0,6-4-44 0 0,-3-40-10 0 0,0-1 0 0 0,5 14 0 0 0,-5-14-3 0 0,1-1 0 0 0,-1 1 1 0 0,1-1-1 0 0,-1 1 0 0 0,0 0 0 0 0,1 0 0 0 0,-1-1 0 0 0,0 1 0 0 0,0 0 0 0 0,0-1 0 0 0,0 1 1 0 0,-1 0-1 0 0,1 1 0 0 0,-1 5-59 0 0,7 9-121 0 0,2 12 200 0 0,-8-27 90 0 0,0-1-115 0 0,1 1 0 0 0,-1-1 0 0 0,1 0 0 0 0,-1 1 0 0 0,1-1 1 0 0,-1 1-1 0 0,0-1 0 0 0,1 1 0 0 0,-1-1 0 0 0,0 1 0 0 0,0-1 0 0 0,0 1 0 0 0,-1 0 0 0 0,1-1 0 0 0,0 1 1 0 0,0-1-1 0 0,-1 0 0 0 0,0 3 0 0 0,0 1 62 0 0,0 0 0 0 0,0 0 1 0 0,0 0-1 0 0,0 9 0 0 0,-1-5-34 0 0,1-6-21 0 0,1-1 1 0 0,-1 1 0 0 0,0-1-1 0 0,1 1 1 0 0,0-1-1 0 0,0 1 1 0 0,-1-1 0 0 0,2 5-1 0 0,-1 25 65 0 0,0-11-64 0 0,-2-8 0 0 0,-1 0 0 0 0,0-1 0 0 0,-1 1 0 0 0,-9 20 0 0 0,4-14 0 0 0,8-17 0 0 0,0 0 0 0 0,0 1 0 0 0,1-1 0 0 0,-1 1 0 0 0,0-1 0 0 0,1 1 0 0 0,0-1 0 0 0,-1 5 0 0 0,-21 93 0 0 0,22-92 0 0 0,0-2 0 0 0,-6 22 0 0 0,-8 2 0 0 0,14-29 0 0 0,-1 0 0 0 0,1 0 0 0 0,-1 0 0 0 0,0 0 0 0 0,1 0 0 0 0,-1 0 0 0 0,0 0 0 0 0,0 0 0 0 0,0 0 0 0 0,0 0 0 0 0,0 0 0 0 0,0-1 0 0 0,0 1 0 0 0,-1 0 0 0 0,-4 4 0 0 0,-23 28 0 0 0,26-27 0 0 0,1-3 0 0 0,0 1 0 0 0,0-1 0 0 0,0 1 0 0 0,-2 7 0 0 0,-2 0 0 0 0,-10 11 0 0 0,9-4 0 0 0,4-16 0 0 0,-8 11 0 0 0,11-12 0 0 0,-1 1 0 0 0,0-1 0 0 0,0 0 0 0 0,0 0 0 0 0,0 0 0 0 0,0-1 0 0 0,0 1 0 0 0,0 0 0 0 0,0 0 0 0 0,0 0 0 0 0,-2 0 0 0 0,0 1 0 0 0,0 0 0 0 0,0 0 0 0 0,0 0 0 0 0,1 0 0 0 0,-4 3 0 0 0,-2 1 0 0 0,6-6 0 0 0,0 1 0 0 0,0-1 0 0 0,1 1 0 0 0,-1 0 0 0 0,1 0 0 0 0,-1 0 0 0 0,1 0 0 0 0,-1 0 0 0 0,1 0 0 0 0,-1 0 0 0 0,0 1 0 0 0,-17 23 0 0 0,16-23-13 0 0,1 1 0 0 0,0-1 0 0 0,-1 0 0 0 0,1 1 0 0 0,-3 5-1 0 0,-14 18-208 0 0,18-24 221 0 0,-1 1 0 0 0,0-1-1 0 0,0 0 1 0 0,0 1 0 0 0,0-1 0 0 0,0 0 0 0 0,-1 0-1 0 0,1-1 1 0 0,-6 4 0 0 0,2-2 2 0 0,-22 15-1 0 0,9 1 0 0 0,-2-1 0 0 0,13-14 0 0 0,2 2 0 0 0,4-3 7 0 0,1-1-1 0 0,-1 0 0 0 0,0 1 1 0 0,0-1-1 0 0,0 0 1 0 0,0 0-1 0 0,0 0 0 0 0,0 0 1 0 0,-3 2-1 0 0,-11 9 136 0 0,-1-6-197 0 0,13-6 36 0 0,1 0 1 0 0,-1 0-1 0 0,1 0 0 0 0,0 1 0 0 0,-1 0 0 0 0,1 0 0 0 0,-5 3 0 0 0,-8 9 120 0 0,-27 18 0 0 0,28-25-269 0 0,13-7 171 0 0,1 0 0 0 0,0 1 0 0 0,0-1-1 0 0,0 1 1 0 0,0-1 0 0 0,0 1 0 0 0,-1-1-1 0 0,1 1 1 0 0,0 0 0 0 0,0-1 0 0 0,1 1 0 0 0,-1 0-1 0 0,0 0 1 0 0,0 0 0 0 0,0 0 0 0 0,0 0 0 0 0,0 1-1 0 0,0-1 4 0 0,1-1 0 0 0,0 1 0 0 0,-1-1 0 0 0,1 0 0 0 0,0 1 0 0 0,-1-1 0 0 0,1 0 0 0 0,-1 1 0 0 0,1-1 0 0 0,0 0 0 0 0,-1 0 0 0 0,1 1 0 0 0,-1-1 0 0 0,1 0 0 0 0,-1 0 0 0 0,1 0 0 0 0,-2 1-1 0 0,0-1 10 0 0,-60 38-157 0 0,61-37 135 0 0,-1 0 0 0 0,1 1 0 0 0,0-1-1 0 0,-1 0 1 0 0,1 1 0 0 0,0-1 0 0 0,0 1-1 0 0,-1 2 1 0 0,1-2 21 0 0,0-1 0 0 0,0 1-1 0 0,0-1 1 0 0,0 1 0 0 0,0-1 0 0 0,0 0-1 0 0,0 0 1 0 0,-3 3 0 0 0,-16 8 146 0 0,1-1-200 0 0,-19 9-53 0 0,18-11 187 0 0,2-3-27 0 0,14-4-74 0 0,-1 0-1 0 0,1-1 1 0 0,0 1 0 0 0,-1 1 0 0 0,1-1 0 0 0,0 1 0 0 0,0-1 0 0 0,1 1 0 0 0,-5 4 0 0 0,1-3 7 0 0,-18 10 0 0 0,17-10-29 0 0,0 1-1 0 0,-17 4 1 0 0,18-6 2 0 0,-1 0 1 0 0,-12 7-1 0 0,19-10 31 0 0,0 1 0 0 0,0 0 0 0 0,0 0 1 0 0,-1-1-1 0 0,1 1 0 0 0,0-1 0 0 0,0 1 0 0 0,0-1 0 0 0,0 0 0 0 0,-1 1 0 0 0,1-1 0 0 0,0 0 0 0 0,0 0 0 0 0,-2 0 0 0 0,1 0 3 0 0,0 1 0 0 0,1-1 0 0 0,-1 0 1 0 0,0 1-1 0 0,0-1 0 0 0,1 1 0 0 0,-1-1 0 0 0,0 1 0 0 0,1 0 0 0 0,-1-1 0 0 0,1 1 0 0 0,-1 0 0 0 0,-2 2 0 0 0,2-2-34 0 0,0 1 0 0 0,0-1 0 0 0,0 0 0 0 0,0 0-1 0 0,-1 0 1 0 0,1-1 0 0 0,-4 2 0 0 0,-5 3 225 0 0,6-2-195 0 0,-13 3-2 0 0,16-5-3 0 0,-1 0 0 0 0,1 0 0 0 0,-1 0 0 0 0,0 0 0 0 0,1 0 0 0 0,-1-1 1 0 0,-4 1-1 0 0,4-1-5 0 0,1 1 1 0 0,-1-1-1 0 0,1 1 1 0 0,0 0-1 0 0,-1-1 1 0 0,1 1 0 0 0,0 0-1 0 0,-1 0 1 0 0,-2 3-1 0 0,2-2 17 0 0,0-1 1 0 0,0 1-1 0 0,-1-1 0 0 0,1 1 0 0 0,0-1 0 0 0,-5 1 0 0 0,-48 10-186 0 0,56-12 176 0 0,-6 2 4 0 0,1-1 0 0 0,-1 0 0 0 0,0 0-1 0 0,1 0 1 0 0,-1-1 0 0 0,0 0 0 0 0,0 0-1 0 0,1 0 1 0 0,-1-1 0 0 0,-11-2 0 0 0,-10-5-78 0 0,26 8 77 0 0,1-1-1 0 0,-1 1 0 0 0,0 0 1 0 0,0 0-1 0 0,1-1 1 0 0,-1 1-1 0 0,0 0 1 0 0,0 0-1 0 0,1 0 0 0 0,-1 0 1 0 0,0 0-1 0 0,0 0 1 0 0,0 0-1 0 0,1 0 0 0 0,-1 0 1 0 0,-1 0-1 0 0,-3 1 48 0 0,-15-6 57 0 0,-4 1-241 0 0,16 0 96 0 0,3 3 129 0 0,4 2-88 0 0,1-1 1 0 0,0 0-1 0 0,0 0 0 0 0,-1 0 1 0 0,1 0-1 0 0,0 0 1 0 0,-1 0-1 0 0,1 0 0 0 0,0 0 1 0 0,-1 0-1 0 0,1 0 0 0 0,0 0 1 0 0,0 0-1 0 0,-1 0 1 0 0,1 0-1 0 0,0 0 0 0 0,-1 0 1 0 0,1 0-1 0 0,0 0 0 0 0,-1-1 1 0 0,1 1-1 0 0,0 0 1 0 0,0 0-1 0 0,-1 0 0 0 0,1 0 1 0 0,0-1-1 0 0,0 1 0 0 0,-1 0 1 0 0,1 0-1 0 0,0-1 1 0 0,0 1-1 0 0,-1-1 0 0 0,0 1 25 0 0,1 0-42 0 0,-1 0 0 0 0,0 0 0 0 0,0 0-1 0 0,0-1 1 0 0,0 1 0 0 0,0 0 0 0 0,0 0-1 0 0,1-1 1 0 0,-1 1 0 0 0,0 0 0 0 0,0-1-1 0 0,1 1 1 0 0,-2-2 0 0 0,1 2 30 0 0,0-1 0 0 0,1 1 0 0 0,-1-1 0 0 0,0 1 1 0 0,0 0-1 0 0,0-1 0 0 0,0 1 0 0 0,1 0 0 0 0,-1 0 0 0 0,0-1 1 0 0,0 1-1 0 0,-1 0 0 0 0,-9-4-291 0 0,10 5 275 0 0,1-1-1 0 0,-1 0 1 0 0,1 0-1 0 0,-1 0 0 0 0,1 0 1 0 0,-1 0-1 0 0,0 0 1 0 0,1 0-1 0 0,-1 0 1 0 0,1 0-1 0 0,-1 0 1 0 0,0 0-1 0 0,1 0 0 0 0,-1-1 1 0 0,1 1-1 0 0,-1 0 1 0 0,1 0-1 0 0,-1-1 1 0 0,1 1-1 0 0,-1 0 1 0 0,1-1-1 0 0,-1 1 0 0 0,1 0 1 0 0,-1-1-1 0 0,1 1 1 0 0,-1-1-1 0 0,1 1 1 0 0,0-1-1 0 0,-1 1 0 0 0,1-1 1 0 0,-1 0 1 0 0,-1-2 90 0 0,-11-4 146 0 0,12 6-237 0 0,0 1 0 0 0,0-1 0 0 0,0 1 0 0 0,0-1-1 0 0,0 1 1 0 0,0 0 0 0 0,-1-1 0 0 0,1 1 0 0 0,0 0-1 0 0,0 0 1 0 0,0 0 0 0 0,0 0 0 0 0,-1 0 0 0 0,1 0-1 0 0,-1 0 1 0 0,-6 0-7 0 0,7 0-53 0 0,-2 1-39 0 0,-5 1 149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1.017"/>
    </inkml:context>
    <inkml:brush xml:id="br0">
      <inkml:brushProperty name="width" value="0.1" units="cm"/>
      <inkml:brushProperty name="height" value="0.1" units="cm"/>
      <inkml:brushProperty name="color" value="#E71224"/>
    </inkml:brush>
  </inkml:definitions>
  <inkml:trace contextRef="#ctx0" brushRef="#br0">53 0 2760 0 0,'-5'16'6457'0'0,"0"-10"-6312"0"0,-22 26 5 0 0,22-28-164 0 0,3-2-39 0 0,-5 1 28 0 0,7-3 24 0 0,0 0 0 0 0,0 0 0 0 0,-1 0 1 0 0,1 0-1 0 0,0 0 0 0 0,0 0 0 0 0,0 0 0 0 0,0 0 1 0 0,0 0-1 0 0,0 0 0 0 0,0 0 0 0 0,0 0 0 0 0,0 0 1 0 0,0 0-1 0 0,0 1 0 0 0,0-1 0 0 0,0 0 1 0 0,0 0-1 0 0,0 0 0 0 0,0 0 0 0 0,0 0 0 0 0,0 0 1 0 0,0 0-1 0 0,-1 0 0 0 0,1 0 0 0 0,0 0 0 0 0,0 0 1 0 0,0 0-1 0 0,0 0 0 0 0,0 0 0 0 0,0 0 1 0 0,0 0-1 0 0,0 0 0 0 0,0 0 0 0 0,0 0 0 0 0,0 0 1 0 0,0 1-1 0 0,0-1 0 0 0,0 0 0 0 0,0 0 0 0 0,0 0 1 0 0,0 0-1 0 0,0 0 0 0 0,0 0 0 0 0,0 0 1 0 0,0 0-1 0 0,0 0 0 0 0,0 0 0 0 0,0 0 0 0 0,0 0 1 0 0,0 0-1 0 0,0 0 0 0 0,0 0 0 0 0,1 0 0 0 0,-1 0 1 0 0,0 1-1 0 0,0-1 0 0 0,0 0 0 0 0,0 0 0 0 0,0 0 1 0 0,14 22 158 0 0,-13-21-40 0 0,-1 3 50 0 0,10 3-15 0 0,-7-5-101 0 0,-1 0-24 0 0,-3-2-21 0 0,2 1 9 0 0,21 14 77 0 0,-12-8-82 0 0,-1-2-11 0 0,-3 3 0 0 0,-3 0-678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5.072"/>
    </inkml:context>
    <inkml:brush xml:id="br0">
      <inkml:brushProperty name="width" value="0.1" units="cm"/>
      <inkml:brushProperty name="height" value="0.1" units="cm"/>
      <inkml:brushProperty name="color" value="#E71224"/>
    </inkml:brush>
  </inkml:definitions>
  <inkml:trace contextRef="#ctx0" brushRef="#br0">843 113 4608 0 0,'-2'-1'3745'0'0,"-2"-1"-3251"0"0,-1 0-1 0 0,0 1 1 0 0,0-1-1 0 0,-1 1 1 0 0,1 0-1 0 0,0 0 1 0 0,-10 0 0 0 0,-20-4 1517 0 0,34 5-1958 0 0,1 0-1 0 0,-1 0 1 0 0,0 0 0 0 0,0 0 0 0 0,0 0-1 0 0,0 0 1 0 0,0 0 0 0 0,0 0 0 0 0,1 0-1 0 0,-1 1 1 0 0,0-1 0 0 0,-1 0 0 0 0,-6 2 316 0 0,4-2-177 0 0,0-1 1 0 0,0 1 0 0 0,1-1-1 0 0,-1 0 1 0 0,0 0 0 0 0,-3-2-1 0 0,3 1-49 0 0,0 0 0 0 0,0 1 0 0 0,-1 0-1 0 0,1 0 1 0 0,0 0 0 0 0,-6 0-1 0 0,2 1 10 0 0,1-1-1 0 0,-1 0 0 0 0,-9-3 1 0 0,-10-2 54 0 0,-21-4 162 0 0,43 9-312 0 0,-1 0 0 0 0,0-1 0 0 0,-10-5 0 0 0,-15-3 75 0 0,26 9-107 0 0,-1-1 1 0 0,1 0-1 0 0,-9-4 0 0 0,9 4-18 0 0,0 0 1 0 0,0 0-1 0 0,0 1 0 0 0,-6-2 0 0 0,0-1 64 0 0,10 3-47 0 0,0 1-1 0 0,0-1 1 0 0,0 1 0 0 0,0-1-1 0 0,0 1 1 0 0,0-1-1 0 0,0 1 1 0 0,-1 0 0 0 0,1 0-1 0 0,0 0 1 0 0,-2 0-1 0 0,-43-6 306 0 0,37 4-332 0 0,0 1 0 0 0,0 0 0 0 0,-1 0 0 0 0,1 1 0 0 0,-11 1 0 0 0,-53 8 4 0 0,49-7 0 0 0,21-3 0 0 0,-1 1 0 0 0,0 1 0 0 0,1-1 0 0 0,-1 1 0 0 0,0-1 0 0 0,-4 3 0 0 0,-14 1-16 0 0,19-4-16 0 0,0 0 0 0 0,-1 1 0 0 0,1 0 0 0 0,0 0 0 0 0,-1 0 0 0 0,1 0 0 0 0,-4 2 0 0 0,-3 0-41 0 0,8-3 72 0 0,1 0-1 0 0,-1 1 1 0 0,1-1 0 0 0,-1 0-1 0 0,0 1 1 0 0,1 0 0 0 0,-1-1-1 0 0,1 1 1 0 0,0 0 0 0 0,-2 1-1 0 0,-8 19 2 0 0,-50 46 136 0 0,51-58-136 0 0,6-1 0 0 0,4 2 0 0 0,3 1 0 0 0,0 2 0 0 0,1-10 0 0 0,-1-2 0 0 0,11 16 0 0 0,-9-11 0 0 0,0 0 0 0 0,1 1 0 0 0,0-2 0 0 0,11 10 0 0 0,-15-14 0 0 0,-1 1 0 0 0,1-1 0 0 0,0 1 0 0 0,-1-1 0 0 0,1 1 0 0 0,-1 0 0 0 0,0 0 0 0 0,2 2 0 0 0,-2-2 0 0 0,0-1 0 0 0,0 1 0 0 0,0-1 0 0 0,0 0 0 0 0,0 1 0 0 0,0-1 0 0 0,0 0 0 0 0,1 0 0 0 0,-1 0 0 0 0,3 2 0 0 0,-2-1 0 0 0,1-1 0 0 0,-1 1 0 0 0,1 0 0 0 0,-1-1 0 0 0,0 1 0 0 0,0 1 0 0 0,3 3 0 0 0,7 6 0 0 0,12 8 0 0 0,-21-17-2 0 0,-2-3 16 0 0,0 1 1 0 0,-1 0 0 0 0,1-1 0 0 0,0 1 0 0 0,0 0 0 0 0,-1 0 0 0 0,1-1-1 0 0,0 1 1 0 0,-1 0 0 0 0,1 0 0 0 0,-1 0 0 0 0,1 0 0 0 0,0 1 0 0 0,-1 0 219 0 0,2 0-157 0 0,-1 1 0 0 0,1-1 0 0 0,-1 0 0 0 0,1 0 0 0 0,-1 1 0 0 0,0-1 0 0 0,0 1 0 0 0,1 4 0 0 0,0-3-92 0 0,8 14 175 0 0,-9-15-153 0 0,-1-2-6 0 0,1 0 0 0 0,-1 0 0 0 0,1-1-1 0 0,-1 1 1 0 0,1 0 0 0 0,0 0 0 0 0,-1 0 0 0 0,1-1 0 0 0,0 1 0 0 0,-1 0 0 0 0,1-1 0 0 0,0 1-1 0 0,0-1 1 0 0,0 1 0 0 0,1 0 0 0 0,7 12 132 0 0,-8-11-117 0 0,0-1 1 0 0,0 0-1 0 0,0 1 0 0 0,0-1 0 0 0,-1 0 1 0 0,2 1-1 0 0,-1-1 0 0 0,0 0 1 0 0,2 2-1 0 0,28 19 61 0 0,7 3-23 0 0,-22-12-44 0 0,-9-3-10 0 0,-5-8 0 0 0,-1 0 0 0 0,0 0 0 0 0,0 0 0 0 0,1-1 0 0 0,-1 1 0 0 0,1 0 0 0 0,0 0 0 0 0,3 2 0 0 0,19 21 22 0 0,-7-4 340 0 0,-15-20-268 0 0,0 0-146 0 0,2-1-8 0 0,-2 1 31 0 0,1 0 0 0 0,-1-1 1 0 0,0 1-1 0 0,0 0 0 0 0,0 0 0 0 0,0 0 0 0 0,1 1 0 0 0,-1-1 1 0 0,2 2-1 0 0,43 23 7 0 0,-32-15 22 0 0,4 2 0 0 0,-16-11 0 0 0,14 5 0 0 0,8-3 54 0 0,3-4 20 0 0,-7 0 4 0 0,-19 0-12 0 0,4 0 52 0 0,3 1-123 0 0,-6 0-20 0 0,1-1-1 0 0,-1 0 1 0 0,1 0 0 0 0,-1 0 0 0 0,0 0 0 0 0,1-1 0 0 0,5 0 0 0 0,-1-3 25 0 0,-7 3 0 0 0,1 0 0 0 0,0 0 0 0 0,0 0 0 0 0,0 1 0 0 0,-1-1 0 0 0,1 0 0 0 0,0 1 0 0 0,0-1 0 0 0,3 0 0 0 0,-3 1 1 0 0,-1-1 0 0 0,-1 1 0 0 0,1 0-1 0 0,0 0 1 0 0,0 0 0 0 0,-1 0-1 0 0,1 0 1 0 0,0 0 0 0 0,-1 0-1 0 0,1 0 1 0 0,0 0 0 0 0,0 0-1 0 0,-1 1 1 0 0,1-1-1 0 0,0 0 1 0 0,-1 0 0 0 0,1 1-1 0 0,0-1 1 0 0,-1 0 0 0 0,1 1-1 0 0,0 0 1 0 0,1-1 200 0 0,-1 0-147 0 0,2 0-24 0 0,-2 0 240 0 0,-5 12-96 0 0,2-8-86 0 0,1-4-83 0 0,1 1 0 0 0,-1-1 0 0 0,1 1 0 0 0,-1-1 0 0 0,1 1 0 0 0,-1 0 0 0 0,1-1-1 0 0,-1 1 1 0 0,1 0 0 0 0,0-1 0 0 0,-1 1 0 0 0,1 0 0 0 0,0 0 0 0 0,0-1 0 0 0,-1 1 0 0 0,1 0-1 0 0,0 1 1 0 0,-2 7 55 0 0,1-8-56 0 0,0 1-1 0 0,1-1 0 0 0,-1 1 1 0 0,1 0-1 0 0,-1-1 0 0 0,1 1 1 0 0,-1 0-1 0 0,1-1 0 0 0,0 1 0 0 0,0 0 1 0 0,0-1-1 0 0,0 1 0 0 0,0 0 1 0 0,0 0-1 0 0,1 2 0 0 0,-1-3-1 0 0,0 0-1 0 0,0 0 0 0 0,0-1 0 0 0,0 1 0 0 0,1 0 1 0 0,-1 0-1 0 0,0-1 0 0 0,0 1 0 0 0,-1 0 0 0 0,1 0 1 0 0,0 0-1 0 0,0-1 0 0 0,0 1 0 0 0,0 0 0 0 0,-1 0 1 0 0,1-1-1 0 0,0 1 0 0 0,-1 0 0 0 0,-1 2-1 0 0,1 0 0 0 0,0 0 0 0 0,0 1 0 0 0,0-1 0 0 0,0 0 0 0 0,0 0 0 0 0,1 0 0 0 0,-1 1 0 0 0,1 5 0 0 0,0-4 0 0 0,-1 0 0 0 0,1-1 0 0 0,-1 1 0 0 0,0-1 0 0 0,-3 8 0 0 0,2-8 0 0 0,1 0 0 0 0,0 1 0 0 0,0-1 0 0 0,0 1 0 0 0,0 6 0 0 0,0-3 5 0 0,0-1-1 0 0,0 1 1 0 0,-1-1 0 0 0,0 1-1 0 0,0-1 1 0 0,-6 12-1 0 0,5-12 1 0 0,0 0-1 0 0,1 0 1 0 0,-1 0 0 0 0,1 1-1 0 0,1-1 1 0 0,-2 14-1 0 0,-6 39-4 0 0,9-47 0 0 0,-2-1 0 0 0,0 1 0 0 0,0-1 0 0 0,-5 13 0 0 0,3-9 0 0 0,-4 25 0 0 0,6-28 0 0 0,-6 22 0 0 0,1-6 0 0 0,-7 17 25 0 0,10-32-12 0 0,0 0 0 0 0,-3 21 0 0 0,-2 18-12 0 0,5-31-19 0 0,1 0 0 0 0,0 23 0 0 0,-2 61 7 0 0,4-94 11 0 0,0 0 0 0 0,-3 12 0 0 0,2-12 0 0 0,-1 22 0 0 0,3-20 0 0 0,0-1 0 0 0,-1 1 0 0 0,0-1 0 0 0,-6 22 0 0 0,5-27 0 0 0,1-1 0 0 0,0 0 0 0 0,0 0 0 0 0,0 9 0 0 0,-3 21 0 0 0,-1-9 0 0 0,1 1 0 0 0,-2 54 0 0 0,6 62 0 0 0,3-131 3 0 0,-2-13-4 0 0,-1 0 0 0 0,1 1 0 0 0,-1-1 0 0 0,0 0 0 0 0,0 1 0 0 0,1-1 0 0 0,-1 1 0 0 0,0-1 0 0 0,0 1 0 0 0,0-1 0 0 0,-1 1 0 0 0,1 1 0 0 0,-1 0-5 0 0,1 0 0 0 0,-1 0 1 0 0,1 1-1 0 0,0-1 1 0 0,0 7-1 0 0,1-6 3 0 0,-1 0-1 0 0,0 0 1 0 0,-1 0 0 0 0,1 0 0 0 0,-2 6-1 0 0,-4 26 4 0 0,2-8 0 0 0,-4 31-35 0 0,3-16-11 0 0,5-32 3 0 0,-1-1 0 0 0,2 0 0 0 0,-1 0 0 0 0,1 1 0 0 0,1-1 0 0 0,3 12 0 0 0,-4-17 17 0 0,0-1 6 0 0,0 1-1 0 0,1-1 0 0 0,-1 0 0 0 0,1 0 1 0 0,0 0-1 0 0,2 4 0 0 0,0-3-68 0 0,9 9 27 0 0,-11-12 62 0 0,3 3 0 0 0,5 1 0 0 0,24 15-10 0 0,-31-20 5 0 0,0 0 1 0 0,-1 0-1 0 0,1 0 1 0 0,0 0 0 0 0,0 0-1 0 0,0 0 1 0 0,0-1-1 0 0,0 1 1 0 0,5-1 0 0 0,-6 0 18 0 0,-1 0 0 0 0,1 0 0 0 0,0 0 0 0 0,-1 0 1 0 0,1 1-1 0 0,0-1 0 0 0,-1 0 0 0 0,1 1 0 0 0,0 0 0 0 0,2 1 1 0 0,28 11-187 0 0,-28-12 197 0 0,0 1 1 0 0,1-1-1 0 0,0 0 1 0 0,-1 0 0 0 0,1 0-1 0 0,5 0 1 0 0,15 2-15 0 0,-17-1-47 0 0,0-1 0 0 0,0 0 0 0 0,1 0 0 0 0,-1-1 0 0 0,15-1 0 0 0,-15 0 36 0 0,0 1 0 0 0,0 0 0 0 0,1 0 0 0 0,13 3 0 0 0,-20-3 0 0 0,0 0 0 0 0,-1 1 0 0 0,1-1 0 0 0,0 0 0 0 0,0 0 0 0 0,0 0 0 0 0,0 0 0 0 0,-1 0 0 0 0,1 0 0 0 0,0-1 0 0 0,2 0 0 0 0,1 0 0 0 0,0 0 0 0 0,1 0 0 0 0,-1 1 0 0 0,8-1 0 0 0,-1 0 0 0 0,-10 0 0 0 0,-1-1 0 0 0,8 0 0 0 0,-5 1 0 0 0,0 0 0 0 0,-1 0 0 0 0,1 0 0 0 0,0 0 0 0 0,-1-1 0 0 0,4-1 0 0 0,4 1 0 0 0,-9 2 0 0 0,1-1 0 0 0,-1 1 0 0 0,0-1 0 0 0,0 0 0 0 0,0 0 0 0 0,0 1 0 0 0,0-1 0 0 0,0 0 0 0 0,0-1 0 0 0,0 1 0 0 0,3-3 0 0 0,2-1 0 0 0,0 0 0 0 0,13-6 0 0 0,-9 5 0 0 0,19-15 0 0 0,-19 13 0 0 0,21-12 0 0 0,-26 16 0 0 0,0 0 0 0 0,-1 0 0 0 0,1 0 0 0 0,4-6 0 0 0,6-4 0 0 0,9-7 0 0 0,-12 9 0 0 0,26-18 0 0 0,4-3 0 0 0,-37 28 0 0 0,-1 0 0 0 0,0-1 0 0 0,0 1 0 0 0,0-1 0 0 0,-1 0 0 0 0,0 0 0 0 0,0 0 0 0 0,6-13 0 0 0,-5 6 0 0 0,-3 9 0 0 0,-1 0 0 0 0,0 1 0 0 0,1 0 0 0 0,0-1 0 0 0,0 1 0 0 0,0 0 0 0 0,0 0 0 0 0,1 0 0 0 0,-1 0 0 0 0,1 0 0 0 0,4-3 0 0 0,30-28 0 0 0,-13 17 0 0 0,-10 6 0 0 0,7-4 15 0 0,-18 12 15 0 0,0 1 0 0 0,0-1 0 0 0,0 0 0 0 0,-1 0 0 0 0,1 0-1 0 0,2-5 1 0 0,6-5-63 0 0,-11 12 25 0 0,1 0-1 0 0,0 0 1 0 0,0 0-1 0 0,0 0 1 0 0,0 0 0 0 0,0 0-1 0 0,0 0 1 0 0,0 0 0 0 0,1 1-1 0 0,1-2 1 0 0,3-4 13 0 0,-5 3-5 0 0,-1 2 0 0 0,18-13 0 0 0,-12 6 0 0 0,2 4 0 0 0,-1 0 0 0 0,0-1 0 0 0,0 2 14 0 0,0 2 50 0 0,-6 1 2 0 0,1-1-12 0 0,5-5-44 0 0,-2 2-24 0 0,-5 3-56 0 0,2 0-51 0 0,7-1 110 0 0,12 5 22 0 0,-19-3 144 0 0,0 1-219 0 0,19 21 164 0 0,-19-20-170 0 0,-2 0 2 0 0,2 21-4 0 0,-1-14 164 0 0,1-5-90 0 0,-1-1 0 0 0,1 1 0 0 0,0 0 0 0 0,0 0 0 0 0,3 3 0 0 0,-4-5-34 0 0,27 48 170 0 0,-27-46-168 0 0,1 1 0 0 0,-1-1 1 0 0,0 0-1 0 0,0 1 1 0 0,0-1-1 0 0,0 9 0 0 0,-1-8 28 0 0,0-1 0 0 0,1 1 0 0 0,-1-1 0 0 0,1 1-1 0 0,0-1 1 0 0,4 9 0 0 0,-3-9-54 0 0,-1 1-1 0 0,1-1 1 0 0,-1 1-1 0 0,0 0 1 0 0,0 0 0 0 0,0 9-1 0 0,0-9 50 0 0,-1-1 0 0 0,1 1 0 0 0,-1 0 0 0 0,2-1 0 0 0,-1 1 0 0 0,0-1 0 0 0,4 8 0 0 0,-2-5-12 0 0,0 0 1 0 0,-1 0-1 0 0,1 0 0 0 0,-2 1 0 0 0,2 8 0 0 0,4 16-4 0 0,14 28-41 0 0,-10-32-52 0 0,-9-25 16 0 0,-1-3 87 0 0,0 1-1 0 0,0 0 1 0 0,-1 0-1 0 0,1-1 1 0 0,0 1-1 0 0,0 0 0 0 0,-1 0 1 0 0,1 0-1 0 0,-1 0 1 0 0,1 0-1 0 0,0 1 1 0 0,-1-1-1 0 0,33 46-3 0 0,-23-34 17 0 0,-1 1 1 0 0,13 23-1 0 0,10 18 0 0 0,-28-47 73 0 0,-1 0-1 0 0,2-1 0 0 0,8 13 1 0 0,3-2-57 0 0,0 4-18 0 0,-12-15 2 0 0,-3-5 0 0 0,0 0 0 0 0,0-1 0 0 0,0 1 0 0 0,0 0 0 0 0,0-1 0 0 0,0 1 0 0 0,1-1 0 0 0,-1 1 0 0 0,0-1 0 0 0,1 0 0 0 0,1 2 0 0 0,4 5 1 0 0,-5-6-23 0 0,-1-1 0 0 0,0 1 1 0 0,0-1-1 0 0,0 1 0 0 0,1-1 0 0 0,-1 0 1 0 0,1 0-1 0 0,-1 0 0 0 0,1 0 0 0 0,2 2 1 0 0,4 0-61 0 0,2 1 66 0 0,-5 0 48 0 0,-5-4-23 0 0,0 0-1 0 0,0 0 1 0 0,1 0-1 0 0,-1 0 1 0 0,0 0 0 0 0,0 0-1 0 0,0 0 1 0 0,0 0-1 0 0,1 0 1 0 0,-1 0-1 0 0,0 0 1 0 0,0 0-1 0 0,0 0 1 0 0,0 0-1 0 0,1 0 1 0 0,-1 0-1 0 0,0 0 1 0 0,0 0-1 0 0,0 0 1 0 0,0 0-1 0 0,1 0 1 0 0,-1 0-1 0 0,0 0 1 0 0,0 0 0 0 0,0-1-1 0 0,0 1 1 0 0,0 0-1 0 0,0 0 1 0 0,1 0-1 0 0,-1 0 1 0 0,0 0-1 0 0,0-1 1 0 0,6-2 375 0 0,-4 4-365 0 0,-1-1 1 0 0,1 0 0 0 0,-1 0 0 0 0,0 0 0 0 0,1-1 0 0 0,-1 1-1 0 0,1 0 1 0 0,-1 0 0 0 0,1-1 0 0 0,-1 1 0 0 0,1-1 0 0 0,-1 1-1 0 0,2-2 1 0 0,2-1 19 0 0,8-4-28 0 0,-12 4-12 0 0,0 0 1 0 0,22-11 0 0 0,-8-7 0 0 0,-7 9 0 0 0,-2 4 5 0 0,-1-1 0 0 0,6-10-1 0 0,-3 4 81 0 0,-2 2-33 0 0,0-1 0 0 0,0 1-1 0 0,4-20 1 0 0,6-13 21 0 0,-2-10 44 0 0,-12 50-106 0 0,-1 0-1 0 0,0 0 1 0 0,1-10 0 0 0,1-6 10 0 0,2-41-10 0 0,9-10 96 0 0,-14 69-99 0 0,1 0 1 0 0,0 0 0 0 0,1-1-1 0 0,-1 1 1 0 0,3-5 0 0 0,-2 6 13 0 0,0-1 1 0 0,-1 0 0 0 0,0 1 0 0 0,0-1 0 0 0,0 0 0 0 0,0 0-1 0 0,1-8 1 0 0,3-8 121 0 0,-5 20-64 0 0,1-2 0 0 0,0 0-77 0 0,0-1-1 0 0,0 1 1 0 0,-1 0-1 0 0,1-1 0 0 0,-1 1 1 0 0,1-1-1 0 0,-1 1 1 0 0,0-1-1 0 0,0-3 1 0 0,0 3 60 0 0,0 1 1 0 0,0-1 0 0 0,0 0-1 0 0,1 0 1 0 0,-1 1-1 0 0,1-1 1 0 0,0 0 0 0 0,-1 1-1 0 0,1-1 1 0 0,0 1 0 0 0,2-4-1 0 0,-2 5-56 0 0,3-5-59 0 0,1-1-1 0 0,-1 0 0 0 0,-1 0 1 0 0,5-11-1 0 0,-8 17 58 0 0,1 1-1 0 0,-1 0 0 0 0,0 0 1 0 0,0-1-1 0 0,0 1 0 0 0,0 0 1 0 0,0-1-1 0 0,0 1 0 0 0,0 0 1 0 0,0-1-1 0 0,1 1 0 0 0,-1 0 1 0 0,0 0-1 0 0,0-1 0 0 0,0 1 0 0 0,1 0 1 0 0,-1 0-1 0 0,0-1 0 0 0,0 1 1 0 0,1 0-1 0 0,-1 0 0 0 0,0 0 1 0 0,0 0-1 0 0,1-1 0 0 0,-1 1 1 0 0,0 0-1 0 0,1 0 0 0 0,0 0 2 0 0,-1-1-1 0 0,1 1 1 0 0,0 0-1 0 0,-1-1 1 0 0,1 1-1 0 0,0-1 1 0 0,-1 1-1 0 0,1-1 1 0 0,-1 1-1 0 0,1-1 0 0 0,-1 1 1 0 0,1-1-1 0 0,-1 0 1 0 0,1 1-1 0 0,-1-1 1 0 0,0 0-1 0 0,1 1 1 0 0,-1-1-1 0 0,0 0 1 0 0,0 0-1 0 0,1 1 0 0 0,-1-2 1 0 0,0 2-9 0 0,0 0 0 0 0,0 0 1 0 0,0 0-1 0 0,0 0 0 0 0,0 0 1 0 0,0-1-1 0 0,0 1 0 0 0,0 0 0 0 0,0 0 1 0 0,0 0-1 0 0,0 0 0 0 0,0 0 0 0 0,0 0 1 0 0,0 0-1 0 0,0 0 0 0 0,0-1 1 0 0,0 1-1 0 0,0 0 0 0 0,0 0 0 0 0,0 0 1 0 0,0 0-1 0 0,0 0 0 0 0,1 0 1 0 0,-1 0-1 0 0,0 0 0 0 0,0 0 0 0 0,0 0 1 0 0,0 0-1 0 0,0 0 0 0 0,0 0 0 0 0,0-1 1 0 0,0 1-1 0 0,0 0 0 0 0,0 0 1 0 0,1 0-1 0 0,-1 0 0 0 0,0 0 0 0 0,0 0 1 0 0,0 0-1 0 0,0 0 0 0 0,0 0 0 0 0,0 0 1 0 0,0 0-1 0 0,0 0 0 0 0,1 0 1 0 0,-1 0-1 0 0,0 0 0 0 0,0 0 0 0 0,0 0 1 0 0,0 0-1 0 0,0 0 0 0 0,0 1 0 0 0,3-2-19 0 0,1-10-95 0 0,-2 7 149 0 0,6-13 150 0 0,-3 8-133 0 0,-3 6-63 0 0,-1 1 1 0 0,0-1-1 0 0,0 0 1 0 0,0 0-1 0 0,0 0 1 0 0,-1 0-1 0 0,1-4 1 0 0,6-18-69 0 0,-3 13 79 0 0,-2 7 8 0 0,0 0 0 0 0,0 1 0 0 0,0-1 0 0 0,4-5 0 0 0,-5 9 7 0 0,-1 0 0 0 0,1 0 0 0 0,-1 0 0 0 0,1 0 0 0 0,-1 0 0 0 0,1 0 0 0 0,-1 0 0 0 0,0 0 0 0 0,0 0 0 0 0,1 0 0 0 0,-1 0 0 0 0,0-1 0 0 0,0 1 0 0 0,0 0 0 0 0,0-2 0 0 0,0-9-40 0 0,10-21-3530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6.882"/>
    </inkml:context>
    <inkml:brush xml:id="br0">
      <inkml:brushProperty name="width" value="0.1" units="cm"/>
      <inkml:brushProperty name="height" value="0.1" units="cm"/>
      <inkml:brushProperty name="color" value="#E71224"/>
    </inkml:brush>
  </inkml:definitions>
  <inkml:trace contextRef="#ctx0" brushRef="#br0">186 244 3224 0 0,'0'0'9678'0'0,"2"-2"-9486"0"0,0 0-125 0 0,0 0-1 0 0,0-1 1 0 0,0 1-1 0 0,0-1 1 0 0,2-5-1 0 0,-2 5 0 0 0,0-1 0 0 0,0 0-1 0 0,1 1 1 0 0,-1 0 0 0 0,5-5 0 0 0,30-29 582 0 0,-35 36-508 0 0,-2-1-18 0 0,1 0-30 0 0,1 0 1 0 0,-1 0-1 0 0,0 0 0 0 0,1 0 0 0 0,-1 0 1 0 0,1 0-1 0 0,0 0 0 0 0,-1 1 0 0 0,1-1 0 0 0,0 0 1 0 0,3-1-1 0 0,29-15 138 0 0,-4 1-155 0 0,-7 5-16 0 0,-18 9-42 0 0,1 1 1 0 0,-1-2-1 0 0,8-4 0 0 0,-6 2 42 0 0,1 2 0 0 0,14-8 0 0 0,-10 5 10 0 0,1 0-10 0 0,-8 4-33 0 0,0 0 0 0 0,1 0 0 0 0,0 0-1 0 0,-1 1 1 0 0,1 0 0 0 0,9-2-1 0 0,-3 0 43 0 0,6 0 39 0 0,21 2 183 0 0,-24 0-218 0 0,-1 2 1 0 0,17 1 0 0 0,-4 1-30 0 0,-12-1 51 0 0,0 0 0 0 0,14 5 0 0 0,-24-5-62 0 0,0 1 0 0 0,1-1 0 0 0,-1 1 0 0 0,-1 1 0 0 0,1-1 0 0 0,0 1 0 0 0,-1-1 0 0 0,1 2 0 0 0,5 4 0 0 0,-4-3-32 0 0,12 15 0 0 0,1-2 68 0 0,9 9 96 0 0,-28-27-157 0 0,1 0 0 0 0,-1 1 0 0 0,1-1 0 0 0,-1 1 0 0 0,0-1 0 0 0,1 1 0 0 0,-1-1 0 0 0,0 1 0 0 0,1-1 0 0 0,-1 1 0 0 0,0-1 0 0 0,0 1 0 0 0,1-1 0 0 0,-1 1 0 0 0,0-1 0 0 0,0 1 0 0 0,0-1 0 0 0,0 2 0 0 0,1 2 19 0 0,24 28 255 0 0,-22-26-239 0 0,0 0 0 0 0,1 0 0 0 0,-2 0 0 0 0,1 0 0 0 0,-1 1 0 0 0,0 0 0 0 0,2 12 0 0 0,10 39 102 0 0,-11-44-113 0 0,-2-9-20 0 0,1 0-1 0 0,-1 1 1 0 0,-1-1 0 0 0,1 0 0 0 0,-1 0 0 0 0,0 1 0 0 0,0-1-1 0 0,-1 0 1 0 0,-1 8 0 0 0,1 6 467 0 0,1-17-492 0 0,0 0 0 0 0,0-1 0 0 0,0 1-1 0 0,0 0 1 0 0,-1 0 0 0 0,1 0 0 0 0,-1 0-1 0 0,1 0 1 0 0,-1 0 0 0 0,1 0 0 0 0,-1-1 0 0 0,0 1-1 0 0,0 0 1 0 0,0-1 0 0 0,-2 3 0 0 0,-2 3 48 0 0,4-4 5 0 0,-1-1 0 0 0,0 0 0 0 0,0 0 0 0 0,0 1 0 0 0,0-1-1 0 0,-5 3 1 0 0,-29 24 330 0 0,4-2-140 0 0,7-9-158 0 0,-16 11 139 0 0,-60 34-1 0 0,86-56-209 0 0,-1 2 0 0 0,2 0 0 0 0,-1 1 0 0 0,1 0 0 0 0,1 1 0 0 0,0 1 0 0 0,0 0 0 0 0,1 0 0 0 0,-16 23 0 0 0,-25 42 0 0 0,47-67 0 0 0,3-6 0 0 0,0 0 0 0 0,1 0 0 0 0,-1 0 0 0 0,1 1 0 0 0,-3 7 0 0 0,5-10 0 0 0,-1 1 0 0 0,0-1 0 0 0,-1 0 0 0 0,1 0 0 0 0,0 1 0 0 0,-1-1 0 0 0,1 0 0 0 0,-1 0 0 0 0,-2 2 0 0 0,2-2 0 0 0,0 0 0 0 0,0 0 0 0 0,0 1 0 0 0,1-1 0 0 0,-1 1 0 0 0,-1 3 0 0 0,-10 20 0 0 0,9-19 0 0 0,1 0 0 0 0,-1 0 0 0 0,1 0 0 0 0,-3 14 0 0 0,-2 2 0 0 0,6-19 0 0 0,0 0 0 0 0,0 0 0 0 0,1 0 0 0 0,0 0 0 0 0,-1 6 0 0 0,-14 62 0 0 0,-1-11 0 0 0,10-42 0 0 0,-2 6-36 0 0,6-20 31 0 0,1 0-1 0 0,0 1 1 0 0,0 0-1 0 0,0-1 1 0 0,0 7-1 0 0,-6 15 59 0 0,6-23-53 0 0,1-1 0 0 0,-1 1 0 0 0,1 0 0 0 0,0 0 0 0 0,1-1 0 0 0,-2 7 0 0 0,3-8 0 0 0,-1 1 0 0 0,0-1 0 0 0,0 0 0 0 0,0 0 0 0 0,0 0 0 0 0,0 0 0 0 0,-1 0 0 0 0,1 0 0 0 0,-1 0 0 0 0,1 0 0 0 0,-1 0 0 0 0,-1 4 0 0 0,-2 2-10 0 0,-8 80 15 0 0,3-19-64 0 0,8-63 78 0 0,-1 1-1 0 0,0 0 0 0 0,-4 6 0 0 0,4-8-17 0 0,0-1 0 0 0,1 1 0 0 0,-1-1 0 0 0,1 1 0 0 0,0 0 0 0 0,0-1-1 0 0,0 8 1 0 0,1-7-1 0 0,-1 1 0 0 0,1-1 0 0 0,-1 0 0 0 0,0 1 0 0 0,-1-1 0 0 0,1 0 0 0 0,-1 0 0 0 0,0 0 0 0 0,0 0 0 0 0,-1 0 0 0 0,0 0 0 0 0,-4 5 0 0 0,5-6 1 0 0,1-1-1 0 0,-1 1 1 0 0,1-1-1 0 0,0 1 0 0 0,-1 4 1 0 0,1-5 8 0 0,1-1-1 0 0,-1 1 1 0 0,0 0 0 0 0,0 0 0 0 0,-1 0 0 0 0,-2 5-1 0 0,-5 5-8 0 0,5-7 0 0 0,3-3 0 0 0,-1 0 0 0 0,0 0 0 0 0,1-1 0 0 0,-1 1 0 0 0,0-1 0 0 0,-3 3 0 0 0,0 2 0 0 0,2 3 0 0 0,0-2 0 0 0,0 0 0 0 0,-7 14 0 0 0,-5 11 0 0 0,10-28 0 0 0,-4-1 11 0 0,8-3-5 0 0,0-1 0 0 0,0 0 1 0 0,0 1-1 0 0,0 0 0 0 0,0-1 0 0 0,0 1 0 0 0,0-1 1 0 0,0 1-1 0 0,0 0 0 0 0,0 0 0 0 0,0 0 1 0 0,0 0-1 0 0,0 0 0 0 0,1-1 0 0 0,-2 3 0 0 0,-11 14 20 0 0,12-15-26 0 0,0-1 0 0 0,-1 1 0 0 0,1-1 0 0 0,0 1 0 0 0,0 0-1 0 0,0-1 1 0 0,0 1 0 0 0,0 0 0 0 0,-1 3 0 0 0,1-1-13 0 0,0-4 9 0 0,1 0 0 0 0,0 0 0 0 0,0 0 0 0 0,0 1 0 0 0,0-1 0 0 0,-1 0 0 0 0,1 0 0 0 0,0 1 1 0 0,0-1-1 0 0,0 0 0 0 0,0 0 0 0 0,0 1 0 0 0,0-1 0 0 0,0 0 0 0 0,0 1 0 0 0,0-1 0 0 0,0 0 0 0 0,0 0 1 0 0,0 1-1 0 0,0-1 0 0 0,0 0 0 0 0,0 0 0 0 0,0 1 0 0 0,0-1 0 0 0,0 0 0 0 0,0 1 0 0 0,0-1 0 0 0,1 1-1 0 0,-1-1 1 0 0,0 1-1 0 0,0-1 0 0 0,0 0 1 0 0,0 1-1 0 0,0-1 1 0 0,0 1-1 0 0,0-1 1 0 0,0 0-1 0 0,0 1 0 0 0,0-1 1 0 0,0 1-1 0 0,0-1 1 0 0,0 0-1 0 0,0 1 1 0 0,0-1-1 0 0,-1 1 0 0 0,1-1 1 0 0,0 1-1 0 0,-1 1 6 0 0,0-1 0 0 0,0 1 0 0 0,0 0 1 0 0,1 0-1 0 0,-1 0 0 0 0,1 0 0 0 0,-1 0 0 0 0,1 0 0 0 0,0 0 0 0 0,0 0 0 0 0,0 2 0 0 0,-2 17 58 0 0,2-9-59 0 0,-1 0 0 0 0,-4 2 4 0 0,3-11-12 0 0,-1 1 14 0 0,-3 18 46 0 0,2-14-42 0 0,-4 1-20 0 0,4-1-48 0 0,3-7-27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8.165"/>
    </inkml:context>
    <inkml:brush xml:id="br0">
      <inkml:brushProperty name="width" value="0.1" units="cm"/>
      <inkml:brushProperty name="height" value="0.1" units="cm"/>
      <inkml:brushProperty name="color" value="#E71224"/>
    </inkml:brush>
  </inkml:definitions>
  <inkml:trace contextRef="#ctx0" brushRef="#br0">447 7 5528 0 0,'0'0'497'0'0,"-6"-4"-213"0"0,3 4 58 0 0,1-1 0 0 0,-1 0 0 0 0,1 1 0 0 0,0 0 1 0 0,-1-1-1 0 0,1 1 0 0 0,-1 0 0 0 0,1 0 0 0 0,-1 0 0 0 0,1 1 0 0 0,-1-1 0 0 0,1 0 0 0 0,-1 1 0 0 0,1 0 0 0 0,0-1 0 0 0,-1 1 0 0 0,1 0 0 0 0,-4 3 1 0 0,-5 2 81 0 0,1 1 0 0 0,-16 12 0 0 0,9-5 343 0 0,11-9-545 0 0,0 0 0 0 0,0 1 0 0 0,1 0 1 0 0,0 0-1 0 0,-7 11 0 0 0,-2 2 210 0 0,-1 1-302 0 0,0 1-1 0 0,2 1 1 0 0,0 1 0 0 0,1 0 0 0 0,-16 46-1 0 0,-21 60-129 0 0,41-109 0 0 0,-35 65 0 0 0,23-40 0 0 0,-27 43 0 0 0,38-56-144 0 0,8-30 72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5.232"/>
    </inkml:context>
    <inkml:brush xml:id="br0">
      <inkml:brushProperty name="width" value="0.35" units="cm"/>
      <inkml:brushProperty name="height" value="0.35" units="cm"/>
    </inkml:brush>
  </inkml:definitions>
  <inkml:trace contextRef="#ctx0" brushRef="#br0">17 125 4688 0 0,'-2'0'216'0'0,"1"0"-163"0"0,1-1-45 0 0,-1 1 1 0 0,1 0 0 0 0,-1 0 0 0 0,1 0-1 0 0,-1 0 1 0 0,1 0 0 0 0,-1 0 0 0 0,1 0-1 0 0,-1 0 1 0 0,1 0 0 0 0,-1 0 0 0 0,1 0-1 0 0,-1 0 1 0 0,1 1 0 0 0,-1-1-1 0 0,1 0 1 0 0,-1 0 0 0 0,1 0 0 0 0,-1 1-1 0 0,1-1 1 0 0,0 0 0 0 0,-1 0 0 0 0,1 1-1 0 0,0-1 1 0 0,-2 1 157 0 0,5-1 13 0 0,134-20 42 0 0,39-6-26 0 0,-139 16-195 0 0,13-1 0 0 0,-30 7 0 0 0,27-9 0 0 0,4 0 0 0 0,-44 11-70 0 0,-1 0 0 0 0,0 0 0 0 0,1-1 0 0 0,-1 1 1 0 0,11-8-1 0 0,-5 3-87 0 0,-8 5-67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8.570"/>
    </inkml:context>
    <inkml:brush xml:id="br0">
      <inkml:brushProperty name="width" value="0.1" units="cm"/>
      <inkml:brushProperty name="height" value="0.1" units="cm"/>
      <inkml:brushProperty name="color" value="#E71224"/>
    </inkml:brush>
  </inkml:definitions>
  <inkml:trace contextRef="#ctx0" brushRef="#br0">518 0 8840 0 0,'0'0'418'0'0,"-1"1"-178"0"0,-4 9-49 0 0,0-2 1 0 0,-1 1-1 0 0,0-1 0 0 0,-1 0 0 0 0,1 0 0 0 0,-2-1 0 0 0,1 1 0 0 0,-12 8 0 0 0,4-4 664 0 0,-15 18 0 0 0,1 3 49 0 0,-38 60 0 0 0,59-81-873 0 0,-1 0 1 0 0,-1-1 0 0 0,0 0-1 0 0,-13 12 1 0 0,-8 8-30 0 0,-156 159 595 0 0,161-166-545 0 0,23-22-121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09.113"/>
    </inkml:context>
    <inkml:brush xml:id="br0">
      <inkml:brushProperty name="width" value="0.1" units="cm"/>
      <inkml:brushProperty name="height" value="0.1" units="cm"/>
      <inkml:brushProperty name="color" value="#E71224"/>
    </inkml:brush>
  </inkml:definitions>
  <inkml:trace contextRef="#ctx0" brushRef="#br0">9 520 5984 0 0,'0'0'958'0'0,"-2"0"-612"0"0,2 0-296 0 0,0 1-1 0 0,0-1 1 0 0,-1 0 0 0 0,1 0 0 0 0,0 0-1 0 0,0 0 1 0 0,0 0 0 0 0,0 0 0 0 0,0 0 0 0 0,-1 0-1 0 0,1 0 1 0 0,0 0 0 0 0,0 1 0 0 0,0-1-1 0 0,0 0 1 0 0,0 0 0 0 0,-1 0 0 0 0,1 0-1 0 0,0 0 1 0 0,0 0 0 0 0,0 0 0 0 0,0 0 0 0 0,-1 0-1 0 0,1 0 1 0 0,0-1 0 0 0,0 1 0 0 0,0 0-1 0 0,0 0 1 0 0,-1 0 0 0 0,1 0 0 0 0,0 0 0 0 0,0 0-1 0 0,0 0 1 0 0,0 0 0 0 0,0 0 0 0 0,-1 0-1 0 0,1-1 1 0 0,0 1 0 0 0,0 0 0 0 0,0 0 0 0 0,0 0-1 0 0,0 0 1 0 0,0 0 0 0 0,0 0 0 0 0,0-1-1 0 0,0 1 1 0 0,0 0 0 0 0,-1 0 0 0 0,1 0 0 0 0,0 0-1 0 0,0-1 1 0 0,0 1 0 0 0,0 0 0 0 0,0 0-1 0 0,0 0 1 0 0,4-13 278 0 0,1-2 207 0 0,-4 12-394 0 0,0-1 1 0 0,0 1-1 0 0,1 0 0 0 0,-1-1 0 0 0,1 1 0 0 0,-1 0 0 0 0,1 0 0 0 0,0 0 1 0 0,0 0-1 0 0,4-4 0 0 0,29-25 1091 0 0,-21 20-842 0 0,38-28 402 0 0,3-3-261 0 0,13-10-74 0 0,108-98-346 0 0,-123 115 74 0 0,-23 15-177 0 0,11-9 59 0 0,-32 24-13 0 0,-8 5-51 0 0,1 0 1 0 0,0 0 0 0 0,0 0 0 0 0,-1 0-1 0 0,1-1 1 0 0,-1 1 0 0 0,1-1-1 0 0,-1 1 1 0 0,1-1 0 0 0,-1 0-1 0 0,2-3 1 0 0,0-1-241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2:24:13.234"/>
    </inkml:context>
    <inkml:brush xml:id="br0">
      <inkml:brushProperty name="width" value="0.1" units="cm"/>
      <inkml:brushProperty name="height" value="0.1" units="cm"/>
      <inkml:brushProperty name="color" value="#E71224"/>
    </inkml:brush>
  </inkml:definitions>
  <inkml:trace contextRef="#ctx0" brushRef="#br0">105 2 5584 0 0,'-5'4'505'0'0,"-36"16"-270"0"0,39-19 65 0 0,0-1-174 0 0,-5 0 1765 0 0,-7-3 1692 0 0,12 2-3522 0 0,1 1-19 0 0,1 0-1 0 0,-1 0 0 0 0,0-1 0 0 0,1 1 0 0 0,-1 0 1 0 0,0 0-1 0 0,1 0 0 0 0,-1 0 0 0 0,0 0 1 0 0,1 0-1 0 0,-1 0 0 0 0,0 0 0 0 0,0 0 0 0 0,1 1 1 0 0,-1-1-1 0 0,0 0 0 0 0,1 0 0 0 0,-1 1 1 0 0,0-1-1 0 0,1 0 0 0 0,-1 1 0 0 0,1-1 0 0 0,-1 0 1 0 0,0 1-1 0 0,1-1 0 0 0,-1 1 0 0 0,1-1 0 0 0,-1 1 1 0 0,1-1-1 0 0,0 1 0 0 0,-1 0 0 0 0,1-1 1 0 0,-1 1-1 0 0,1-1 0 0 0,0 1 0 0 0,0 0 0 0 0,-1-1 1 0 0,1 2-1 0 0,0 5 15 0 0,14 25-45 0 0,-10-24-30 0 0,-3-6-68 0 0,-1-4-61 0 0,1 0 142 0 0,0 0 1 0 0,-1 0-1 0 0,1 0 1 0 0,0 0-1 0 0,0 1 1 0 0,1-1-1 0 0,-1 0 0 0 0,0 1 1 0 0,0-1-1 0 0,4-2 1 0 0,4-7-46 0 0,5-13 51 0 0,6 1 702 0 0,-15 22-631 0 0,-2 0 508 0 0,-2 9-157 0 0,-1-6-293 0 0,0 0 0 0 0,0-1 0 0 0,-1 1 0 0 0,1 0 0 0 0,0 0 0 0 0,-1-1 0 0 0,1 1 0 0 0,-1 0-1 0 0,1-1 1 0 0,-1 1 0 0 0,0-1 0 0 0,0 1 0 0 0,0-1 0 0 0,0 1 0 0 0,-2 2 0 0 0,1-4-116 0 0,-14 9 86 0 0,-7 7 1049 0 0,22-16-1130 0 0,-3 4-1002 0 0,-1 0 1426 0 0,3-4-354 0 0,-10 0 11 0 0,12 0-46 0 0,-1 1 1 0 0,-2 3-45 0 0,1-2-9 0 0,1 0 0 0 0,0-1 0 0 0,0 1 0 0 0,0 0 0 0 0,0-1 0 0 0,1 1 0 0 0,-1 0 1 0 0,0 0-1 0 0,1 0 0 0 0,-1 0 0 0 0,1 0 0 0 0,0 0 0 0 0,-1 0 0 0 0,1 0 0 0 0,0 0 0 0 0,0 2 0 0 0,-1 15 0 0 0,2-12 3 0 0,2 3 5 0 0,-2-7 45 0 0,0-5 1 0 0,2-5-44 0 0,-5-2-10 0 0,4 1 0 0 0,-5 3 0 0 0,3 3 0 0 0,1 5 0 0 0,0-1 0 0 0,-1 0 0 0 0,0 0 0 0 0,0 1 0 0 0,0-1 0 0 0,0 0 0 0 0,0 0 0 0 0,0 0 0 0 0,-1 0 0 0 0,0 3 0 0 0,0 5 0 0 0,2 1 0 0 0,2-3 11 0 0,-6-29 42 0 0,3 19-37 0 0,0 0 0 0 0,0-1 0 0 0,0 1 0 0 0,0-1 0 0 0,1 1 0 0 0,-1-1 0 0 0,1 1 0 0 0,0 0 0 0 0,1-5 0 0 0,2 3-16 0 0,-3-5-140 0 0,-1 8 140 0 0,0 1 0 0 0,0 0-1 0 0,0 0 1 0 0,0 0 0 0 0,0-1 0 0 0,0 1-1 0 0,0 0 1 0 0,0 0 0 0 0,0 0-1 0 0,0 0 1 0 0,0-1 0 0 0,1 1-1 0 0,-1 0 1 0 0,0 0 0 0 0,0 0-1 0 0,0-1 1 0 0,0 1 0 0 0,0 0-1 0 0,0 0 1 0 0,0 0 0 0 0,0 0-1 0 0,1 0 1 0 0,-1 0 0 0 0,0-1 0 0 0,0 1-1 0 0,0 0 1 0 0,0 0 0 0 0,1 0-1 0 0,-1 0 1 0 0,0 0 0 0 0,0 0-1 0 0,0 0 1 0 0,0 0 0 0 0,1 0-1 0 0,-1 0 1 0 0,0 0 0 0 0,0 0-1 0 0,1 0 1 0 0,1 1 0 0 0,-1 0 0 0 0,-1 0 0 0 0,1-1 0 0 0,0 1 0 0 0,0 0 0 0 0,0 0 0 0 0,0 0 0 0 0,0 0 0 0 0,-1 0 0 0 0,1 0 0 0 0,-1 1 0 0 0,1-1 0 0 0,-1 0 0 0 0,1 0 0 0 0,-1 0 0 0 0,1 1 0 0 0,-1-1 0 0 0,0 0 0 0 0,0 0 0 0 0,0 3 0 0 0,1 34 0 0 0,-1-28 0 0 0,0-8 0 0 0,-1 34 0 0 0,-3-18 0 0 0,-2-7 0 0 0,-1-3 11 0 0,6-6 42 0 0,0-2 11 0 0,-4 0-10 0 0,-2 0-54 0 0,5-2-43 0 0,4-16 33 0 0,-2 16 13 0 0,0 0 1 0 0,0 0-1 0 0,0 0 1 0 0,0 0-1 0 0,0 0 1 0 0,0 0-1 0 0,0 0 1 0 0,-1 0-1 0 0,1 0 1 0 0,-1 0 0 0 0,1 1-1 0 0,-1-1 1 0 0,0 0-1 0 0,-1-2 1 0 0,1 0 17 0 0,1 4 34 0 0,0-9-1897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59.963"/>
    </inkml:context>
    <inkml:brush xml:id="br0">
      <inkml:brushProperty name="width" value="0.35" units="cm"/>
      <inkml:brushProperty name="height" value="0.35" units="cm"/>
    </inkml:brush>
  </inkml:definitions>
  <inkml:trace contextRef="#ctx0" brushRef="#br0">292 217 3224 0 0,'-151'-69'691'0'0,"98"47"-574"0"0,44 18 134 0 0,0 0 0 0 0,0 0 1 0 0,1 0-1 0 0,-1-1 0 0 0,1-1 0 0 0,0 1 1 0 0,1-1-1 0 0,-13-28 3417 0 0,21 32-3546 0 0,15-14 1822 0 0,-11 13-1717 0 0,0 0 1 0 0,0 0 0 0 0,0 1 0 0 0,0 0 0 0 0,0 0 0 0 0,1 0 0 0 0,-1 0-1 0 0,1 1 1 0 0,5-1 0 0 0,10-3 260 0 0,-2 1-270 0 0,-1 2-1 0 0,1 0 1 0 0,-1 1-1 0 0,1 1 1 0 0,23 3 0 0 0,-33-2-218 0 0,1 0 0 0 0,0 1 0 0 0,0 0 0 0 0,-1 1 0 0 0,1 0 0 0 0,-1 0 0 0 0,16 8 0 0 0,15 9 18 0 0,36 18 28 0 0,-62-29-46 0 0,24 13 0 0 0,44 36 0 0 0,-59-40-19 0 0,8 6-145 0 0,40 41 0 0 0,47 40-456 0 0,-110-99 603 0 0,23 20-143 0 0,2-1 0 0 0,45 25 0 0 0,-75-49 31 0 0,0 1 0 0 0,0-1 0 0 0,0 0 0 0 0,0-1 0 0 0,0 1 1 0 0,0 0-1 0 0,0-1 0 0 0,0 0 0 0 0,0 1 0 0 0,5-2 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3:00.354"/>
    </inkml:context>
    <inkml:brush xml:id="br0">
      <inkml:brushProperty name="width" value="0.35" units="cm"/>
      <inkml:brushProperty name="height" value="0.35" units="cm"/>
    </inkml:brush>
  </inkml:definitions>
  <inkml:trace contextRef="#ctx0" brushRef="#br0">18 7 6768 0 0,'-17'-6'4472'0'0,"22"14"-3968"0"0,48 80-424 0 0,-44-75-71 0 0,44 70-236 0 0,19 24-67 0 0,-27-42-121 0 0,-30-45 67 0 0,2-1-17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3:00.714"/>
    </inkml:context>
    <inkml:brush xml:id="br0">
      <inkml:brushProperty name="width" value="0.35" units="cm"/>
      <inkml:brushProperty name="height" value="0.35" units="cm"/>
    </inkml:brush>
  </inkml:definitions>
  <inkml:trace contextRef="#ctx0" brushRef="#br0">49 1 7368 0 0,'-7'28'4755'0'0,"8"-18"-4233"0"0,0 4-426 0 0,1 33 593 0 0,0-29-525 0 0,-2 25-1 0 0,-4 29 44 0 0,-4 42-187 0 0,1-46-106 0 0,-4 29-190 0 0,2-33-3356 0 0,1-24-662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31.479"/>
    </inkml:context>
    <inkml:brush xml:id="br0">
      <inkml:brushProperty name="width" value="0.35" units="cm"/>
      <inkml:brushProperty name="height" value="0.35" units="cm"/>
    </inkml:brush>
  </inkml:definitions>
  <inkml:trace contextRef="#ctx0" brushRef="#br0">45 2656 1376 0 0,'-10'-22'3058'0'0,"9"21"-2905"0"0,0 0-1 0 0,0 0 1 0 0,1-1-1 0 0,-1 1 1 0 0,0-1 0 0 0,1 1-1 0 0,-1-1 1 0 0,1 1-1 0 0,-1-3 1 0 0,-6-21 1154 0 0,6 21-1151 0 0,-1 0 0 0 0,1-1 0 0 0,0 1 0 0 0,1-1 0 0 0,-2-6-1 0 0,2 1-11 0 0,-1 0-1 0 0,0 1 1 0 0,-4-10-1 0 0,3 9 61 0 0,0 0 0 0 0,1 0 0 0 0,-1-12 0 0 0,3 8-36 0 0,1-1 1 0 0,0 0-1 0 0,8-26 1 0 0,2-13 43 0 0,-6 26-129 0 0,12-35 0 0 0,-3 12-31 0 0,20-61-19 0 0,-1 4-2 0 0,-20 64-31 0 0,7-35 0 0 0,-11 24 0 0 0,61-279 0 0 0,0 45 0 0 0,-57 232 0 0 0,41-143 0 0 0,-51 188-1 0 0,1 1 1 0 0,10-17-1 0 0,4-11 15 0 0,-11 22 86 0 0,18-27 1 0 0,-12 21-38 0 0,-1 4-63 0 0,0 1 0 0 0,2 0 0 0 0,0 1 0 0 0,1 0 1 0 0,0 2-1 0 0,20-15 0 0 0,-32 27-5 0 0,0 1-1 0 0,0-1 1 0 0,0 1-1 0 0,6-3 1 0 0,14-8-47 0 0,-17 8 71 0 0,1 0 0 0 0,-1 1 0 0 0,1 0 0 0 0,0 0 0 0 0,12-3 0 0 0,42-10 205 0 0,-9 2-226 0 0,25-5 57 0 0,-33 7 37 0 0,-34 9-23 0 0,1 0 0 0 0,15-2 0 0 0,57-12-106 0 0,-2 1 38 0 0,90-2-96 0 0,-125 11 168 0 0,48-4 121 0 0,54-6-342 0 0,-27 2-16 0 0,-5 3 164 0 0,-60 5-2 0 0,-20 2 22 0 0,59-13 250 0 0,99-9-305 0 0,-108 14-224 0 0,64-5 241 0 0,115-23 266 0 0,-81 13-175 0 0,-90 10-244 0 0,19-4-19 0 0,5 3 190 0 0,33-5 0 0 0,-23 7 119 0 0,-27 4 10 0 0,10-3-24 0 0,53-4-114 0 0,-93 16 83 0 0,79-3-209 0 0,-125 8 66 0 0,0 1 0 0 0,-1 2 0 0 0,48 10 1 0 0,10 7 150 0 0,72 22 228 0 0,-76-19-432 0 0,-47-15 3 0 0,34 14 0 0 0,-53-17 119 0 0,22 5 0 0 0,-26-8 0 0 0,0 0 0 0 0,0 1 0 0 0,0 0 0 0 0,0 1 0 0 0,13 6 0 0 0,8 8 66 0 0,-16-9 10 0 0,1 0 0 0 0,-1 0 0 0 0,16 15 0 0 0,-15-11-144 0 0,-10-8 34 0 0,0-1 0 0 0,0 1 0 0 0,0 0 0 0 0,-1 0 0 0 0,0 0 0 0 0,5 8 0 0 0,46 64 34 0 0,-44-62 29 0 0,0 0 1 0 0,0-1 0 0 0,14 14 0 0 0,18 20 81 0 0,15 27-13 0 0,-39-53-98 0 0,-14-17 0 0 0,0 0 0 0 0,0 0 0 0 0,-1 1 0 0 0,1 0 0 0 0,3 7 0 0 0,-4-6 0 0 0,1-1 0 0 0,-1 1 0 0 0,7 5 0 0 0,-7-7 0 0 0,1 1 0 0 0,-1-1 0 0 0,0 0 0 0 0,-1 1 0 0 0,1 0 0 0 0,2 7 0 0 0,-3-6-3 0 0,0-1 1 0 0,0 1 0 0 0,1 0 0 0 0,0-1 0 0 0,10 12-1 0 0,-13-17-1 0 0,0 1-1 0 0,0 0 0 0 0,0 0 1 0 0,0 0-1 0 0,0 0 1 0 0,0 0-1 0 0,-1 0 0 0 0,1 0 1 0 0,0 0-1 0 0,-1 1 1 0 0,0-1-1 0 0,1 0 0 0 0,-1 4 1 0 0,0-2 3 0 0,0-1 1 0 0,0 0 0 0 0,1 0 0 0 0,0 0-1 0 0,-1 1 1 0 0,3 4 0 0 0,9 11 0 0 0,3 6 0 0 0,2 24 53 0 0,55 108-42 0 0,-52-115-11 0 0,-13-28 0 0 0,-1-1 0 0 0,0 2 0 0 0,7 25 0 0 0,-10-30-11 0 0,0 1 0 0 0,8 13 0 0 0,-7-14-21 0 0,0 0 0 0 0,5 17 1 0 0,2 17-72 0 0,-6-24 115 0 0,0 1 1 0 0,-1 0-1 0 0,2 35 0 0 0,-5-40 18 0 0,1 0-1 0 0,3 19 0 0 0,-2-19-19 0 0,0 0 0 0 0,-1 20 0 0 0,-1-30-10 0 0,-1 1 0 0 0,1 0 0 0 0,0-1 0 0 0,1 1 0 0 0,2 7 0 0 0,5 25 0 0 0,-6-13 10 0 0,-1-6 4 0 0,1-1-1 0 0,0 0 0 0 0,9 27 1 0 0,-7-33-40 0 0,-1 0 0 0 0,0 1 1 0 0,-1 0-1 0 0,2 25 1 0 0,3 11-39 0 0,-5-36 64 0 0,-1-1 0 0 0,2 24 0 0 0,-4-29 0 0 0,1-1 0 0 0,0 1 0 0 0,3 12 0 0 0,2 15 0 0 0,8 92 152 0 0,-14-119-132 0 0,1 0 0 0 0,-2 15 1 0 0,1-16-21 0 0,-1 0 1 0 0,1 1 0 0 0,2 11 0 0 0,3-1-1 0 0,-4-13 0 0 0,0 0 0 0 0,0 0 0 0 0,0 1 0 0 0,0 6 0 0 0,-1 6 0 0 0,1-1 0 0 0,1 1 0 0 0,6 25 0 0 0,1 41-206 0 0,-6-73 204 0 0,-1 1-1 0 0,0 0 0 0 0,-1 19 1 0 0,1 4 1 0 0,-1 11 55 0 0,-1-21 10 0 0,0-20-25 0 0,0 0 1 0 0,0 0-1 0 0,0 0 1 0 0,-1 0-1 0 0,0-1 1 0 0,0 1-1 0 0,0 0 1 0 0,0 0 0 0 0,-1-1-1 0 0,-3 9 1 0 0,3-9-15 0 0,0 0 0 0 0,0 1 0 0 0,0 0 0 0 0,1-1 0 0 0,0 1 0 0 0,0 0 1 0 0,-1 5-1 0 0,-2 13 59 0 0,2-6-20 0 0,2-15-48 0 0,0 1-1 0 0,0-1 1 0 0,0 0 0 0 0,0 0-1 0 0,-1 0 1 0 0,1 0 0 0 0,-1 1-1 0 0,0-1 1 0 0,1 0 0 0 0,-1 0-1 0 0,-1 2 1 0 0,0-1 32 0 0,1 1-1 0 0,0 0 1 0 0,0-1 0 0 0,0 1-1 0 0,1 0 1 0 0,-1 0 0 0 0,1-1-1 0 0,0 1 1 0 0,0 0 0 0 0,0 0-1 0 0,1 0 1 0 0,-1-1 0 0 0,1 1-1 0 0,0 0 1 0 0,1 5 0 0 0,-1-8 10 0 0,-1 0-51 0 0,1 0-1 0 0,-1 0 0 0 0,0 0 1 0 0,0-1-1 0 0,0 1 1 0 0,0 0-1 0 0,-1 0 0 0 0,1 0 1 0 0,0 0-1 0 0,0 0 1 0 0,0-1-1 0 0,-1 1 0 0 0,1 0 1 0 0,0 0-1 0 0,-1 0 1 0 0,1 0-1 0 0,-1-1 0 0 0,1 1 1 0 0,-1 0-1 0 0,1-1 1 0 0,-1 1-1 0 0,0 0 1 0 0,0 0-1 0 0,-12 14 119 0 0,12-13-116 0 0,-1 0 0 0 0,0 0 0 0 0,1 0 0 0 0,-1-1 0 0 0,0 1 0 0 0,0-1 1 0 0,0 1-1 0 0,0-1 0 0 0,0 1 0 0 0,0-1 0 0 0,0 0 0 0 0,0 0 0 0 0,0 0 0 0 0,-1 0 0 0 0,1-1 0 0 0,-4 1 1 0 0,-5 3 6 0 0,2-1-6 0 0,8-2 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34.452"/>
    </inkml:context>
    <inkml:brush xml:id="br0">
      <inkml:brushProperty name="width" value="0.35" units="cm"/>
      <inkml:brushProperty name="height" value="0.35" units="cm"/>
    </inkml:brush>
  </inkml:definitions>
  <inkml:trace contextRef="#ctx0" brushRef="#br0">59 0 5328 0 0,'0'2'472'0'0,"-29"79"269"0"0,25-68-682 0 0,1 1 0 0 0,0 0-1 0 0,1 0 1 0 0,0 18-1 0 0,-1 512 860 0 0,1-446-944 0 0,3 87 186 0 0,-1-166-118 0 0,-2 21-1 0 0,0 2-118 0 0,-6 65-2185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36.186"/>
    </inkml:context>
    <inkml:brush xml:id="br0">
      <inkml:brushProperty name="width" value="0.35" units="cm"/>
      <inkml:brushProperty name="height" value="0.35" units="cm"/>
    </inkml:brush>
  </inkml:definitions>
  <inkml:trace contextRef="#ctx0" brushRef="#br0">44 82 3224 0 0,'2'1'143'0'0,"13"4"68"0"0,1 2 1 0 0,25 16-1 0 0,34 16 1422 0 0,-23-14-1619 0 0,-33-17 0 0 0,0 0-1 0 0,0-2 1 0 0,1 0 0 0 0,22 3-1 0 0,-20-4 47 0 0,17 2 251 0 0,0-2 0 0 0,1-2 1 0 0,41-2-1 0 0,122 7 1083 0 0,-114-4-1209 0 0,-14 1-63 0 0,39 1-90 0 0,-51-4 33 0 0,22 0 17 0 0,-39-5 28 0 0,59-5 311 0 0,134-35 96 0 0,86-33-205 0 0,8 19-163 0 0,-294 52-151 0 0,295-26 66 0 0,-221 28 16 0 0,49 1 4 0 0,0-3-211 0 0,19-1 204 0 0,-66 0 112 0 0,0 6 0 0 0,153 18 0 0 0,-161-10-486 0 0,53-1 280 0 0,-51-3 18 0 0,23-2-3 0 0,-17-1 20 0 0,-49 2-10 0 0,94-9 1 0 0,40-9 267 0 0,-39 3-221 0 0,-118 12-41 0 0,78 8 0 0 0,-75-2-145 0 0,-1-3 0 0 0,57-1 1 0 0,107-27 130 0 0,-6 1 0 0 0,-200 24 0 0 0,16-1 0 0 0,-1 1 0 0 0,21 1 0 0 0,-35 0 0 0 0,0-1 0 0 0,0 1 0 0 0,0 0 0 0 0,0 0 0 0 0,0 0 0 0 0,0 0 0 0 0,0 1 0 0 0,0-1 0 0 0,0 1 0 0 0,-1 0 0 0 0,1 0 0 0 0,-1 0 0 0 0,0 1 0 0 0,1-1 0 0 0,4 6 0 0 0,10 10 33 0 0,-15-16-28 0 0,0 1 0 0 0,0 0 0 0 0,-1-1 0 0 0,1 1 1 0 0,3 5-1 0 0,51 85 11 0 0,3 3 240 0 0,-16-20-256 0 0,-36-64-59 0 0,-1 0 0 0 0,0 0 0 0 0,-1 1 0 0 0,7 19 0 0 0,-9-22-21 0 0,1 1-1 0 0,7 11 1 0 0,8 19-184 0 0,19 95-512 0 0,-34-104 661 0 0,-5-25 113 0 0,1-1-1 0 0,0 1 1 0 0,0-1 0 0 0,1 0 0 0 0,2 8 0 0 0,0-4 3 0 0,0-3 1 0 0,-1 0 0 0 0,-1 0 0 0 0,1 1 0 0 0,-1-1 1 0 0,-1 1-1 0 0,2 10 0 0 0,-1-1 78 0 0,1 1-1 0 0,6 17 1 0 0,-4-15-64 0 0,2 20 1 0 0,0-13-17 0 0,-5-25 0 0 0,-1 1 0 0 0,0-1 0 0 0,-1 1 0 0 0,1-1 0 0 0,0 1 0 0 0,-1 0 0 0 0,1-1 0 0 0,-1 1 0 0 0,0 0 0 0 0,0-1 0 0 0,0 1 0 0 0,0-1 0 0 0,-1 1 0 0 0,0 4 0 0 0,1-5 0 0 0,-1 0 0 0 0,1-1 0 0 0,0 1 0 0 0,0 0 0 0 0,0 0 0 0 0,0 0 0 0 0,0 0 0 0 0,0 0 0 0 0,0 0 0 0 0,2 3 0 0 0,-2-4 0 0 0,0 0 0 0 0,1 1 0 0 0,-1-1 0 0 0,0 1 0 0 0,0-1 0 0 0,1 1 0 0 0,-1-1 0 0 0,0 1 0 0 0,-1-1 0 0 0,1 1 0 0 0,0-1 0 0 0,0 1 0 0 0,-1-1 0 0 0,1 0 0 0 0,-1 1 0 0 0,0 2 0 0 0,-8 9 0 0 0,6-9 18 0 0,1 0 0 0 0,-1 1 1 0 0,1-1-1 0 0,-4 8 1 0 0,3-5 19 0 0,0 0 1 0 0,-1 0-1 0 0,0-1 1 0 0,0 1-1 0 0,-10 9 1 0 0,7-8 20 0 0,1 0 0 0 0,0 1 0 0 0,-5 9 1 0 0,9-14-45 0 0,-1 0 0 0 0,0 0 0 0 0,0 0 0 0 0,0-1 0 0 0,-6 6 0 0 0,6-6-7 0 0,-1 1 1 0 0,1-1-1 0 0,0 1 1 0 0,0 0-1 0 0,-4 7 1 0 0,3-3 7 0 0,-1 0-1 0 0,0-1 1 0 0,-1 1-1 0 0,0-1 1 0 0,0 0-1 0 0,-14 12 1 0 0,11-10 3 0 0,-16 16 25 0 0,14-13-14 0 0,0-1 1 0 0,-19 14-1 0 0,10-11 85 0 0,0-1-1 0 0,-1-2 1 0 0,0 0 0 0 0,-1-1 0 0 0,0-1 0 0 0,-27 8 0 0 0,-32 6 72 0 0,-35 8 42 0 0,63-17-197 0 0,25-6 17 0 0,-35 5 0 0 0,13-6 35 0 0,5 0-224 0 0,-70 2-1 0 0,-236-16 24 0 0,287 5 117 0 0,-19-1 94 0 0,-361-6 64 0 0,291 11-268 0 0,-233-6 96 0 0,321 2-14 0 0,-23 0-16 0 0,-304 6 25 0 0,46-3 63 0 0,153 5 211 0 0,-102 2-271 0 0,195-7 10 0 0,-234-10 705 0 0,199 0 255 0 0,97 7-833 0 0,-104 0 15 0 0,17 1-64 0 0,-26-1-96 0 0,-28-1-40 0 0,109 1 22 0 0,-29-3 20 0 0,-200-8 742 0 0,261 15-475 0 0,-62 11 0 0 0,60-7-54 0 0,-156 39 328 0 0,178-39-519 0 0,1 0 0 0 0,0 1 0 0 0,0 1 0 0 0,-16 11 0 0 0,-45 25 64 0 0,43-23-64 0 0,16-11 0 0 0,1 1 0 0 0,-32 26 0 0 0,32-21-100 0 0,13-13 37 0 0,1 1 0 0 0,0 0 1 0 0,0-1-1 0 0,0 2 0 0 0,0-1 1 0 0,0 0-1 0 0,1 1 0 0 0,-4 6 1 0 0,3-3-194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37.469"/>
    </inkml:context>
    <inkml:brush xml:id="br0">
      <inkml:brushProperty name="width" value="0.35" units="cm"/>
      <inkml:brushProperty name="height" value="0.35" units="cm"/>
    </inkml:brush>
  </inkml:definitions>
  <inkml:trace contextRef="#ctx0" brushRef="#br0">194 70 1376 0 0,'0'0'65'0'0,"-39"-69"7638"0"0,26 69-6742 0 0,12 0-939 0 0,0 0-1 0 0,-1 0 1 0 0,1 1-1 0 0,0-1 1 0 0,0 1-1 0 0,0-1 1 0 0,-1 1 0 0 0,1-1-1 0 0,0 1 1 0 0,0 0-1 0 0,0-1 1 0 0,0 1 0 0 0,0 0-1 0 0,0 0 1 0 0,0 0-1 0 0,1 0 1 0 0,-2 1-1 0 0,-15 23-4 0 0,12-15 19 0 0,1-4-27 0 0,1 0 0 0 0,1 1 0 0 0,-1-1 1 0 0,1 1-1 0 0,-2 9 0 0 0,-1 5 2 0 0,-37 173 38 0 0,23-88-38 0 0,15-80-11 0 0,-2 37 0 0 0,3-20 0 0 0,1-6 0 0 0,2 0 0 0 0,4 43 0 0 0,17 73 0 0 0,-16-127 37 0 0,0-1 0 0 0,2 0 1 0 0,1 0-1 0 0,1-1 0 0 0,17 32 1 0 0,-23-50 12 0 0,0-1 0 0 0,1 1 0 0 0,0-1 0 0 0,4 5 0 0 0,-6-8-24 0 0,-1 0 0 0 0,1-1 1 0 0,-1 0-1 0 0,1 1 0 0 0,0-1 0 0 0,0 0 0 0 0,-1 0 1 0 0,1 0-1 0 0,0 0 0 0 0,0 0 0 0 0,0 0 1 0 0,0 0-1 0 0,0-1 0 0 0,0 1 0 0 0,0-1 0 0 0,3 1 1 0 0,-1-1-6 0 0,0-1 0 0 0,0 1 0 0 0,-1 0 0 0 0,1-1 0 0 0,0 0 0 0 0,-1 0 0 0 0,1 0 0 0 0,-1 0 0 0 0,1-1 0 0 0,-1 1 1 0 0,1-1-1 0 0,-1 0 0 0 0,0 0 0 0 0,0 0 0 0 0,0 0 0 0 0,0-1 0 0 0,2-2 0 0 0,0-1 10 0 0,0 0-1 0 0,0 0 1 0 0,-1-1-1 0 0,0 1 1 0 0,0-1-1 0 0,-1 0 1 0 0,3-9 0 0 0,11-20 42 0 0,-11 25-67 0 0,-1 0 1 0 0,5-16-1 0 0,-6 13 8 0 0,11-37 53 0 0,14-85 0 0 0,-16 5 489 0 0,-3-135 0 0 0,-16 148-68 0 0,5 108-471 0 0,0 0 0 0 0,-1 0 1 0 0,-1 0-1 0 0,1 0 1 0 0,-1 0-1 0 0,-1 1 1 0 0,0-1-1 0 0,0 1 1 0 0,-1 0-1 0 0,-9-13 1 0 0,8 17 2 0 0,0-1 1 0 0,0 2-1 0 0,-1-1 1 0 0,0 1-1 0 0,0 0 1 0 0,0 0 0 0 0,0 1-1 0 0,0-1 1 0 0,-1 2-1 0 0,1-1 1 0 0,-1 1-1 0 0,0 0 1 0 0,-13-1 0 0 0,17 4-22 0 0,1-1 0 0 0,-1 0 0 0 0,0 1 1 0 0,1 0-1 0 0,-1 0 0 0 0,0 0 1 0 0,1 0-1 0 0,-1 0 0 0 0,1 1 0 0 0,0 0 1 0 0,0-1-1 0 0,-1 1 0 0 0,1 1 1 0 0,-3 2-1 0 0,3-2-32 0 0,0 0-1 0 0,1 0 1 0 0,0 0 0 0 0,-1 0-1 0 0,1 1 1 0 0,1-1 0 0 0,-1 1-1 0 0,0-1 1 0 0,-1 8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5.615"/>
    </inkml:context>
    <inkml:brush xml:id="br0">
      <inkml:brushProperty name="width" value="0.35" units="cm"/>
      <inkml:brushProperty name="height" value="0.35" units="cm"/>
    </inkml:brush>
  </inkml:definitions>
  <inkml:trace contextRef="#ctx0" brushRef="#br0">0 44 5928 0 0,'0'0'533'0'0,"3"0"-437"0"0,63-12 740 0 0,177-6 539 0 0,-200 13-1372 0 0,-7 1 12 0 0,1 1 0 0 0,-1 2 0 0 0,58 5 1 0 0,81 22-610 0 0,-152-21-116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38.399"/>
    </inkml:context>
    <inkml:brush xml:id="br0">
      <inkml:brushProperty name="width" value="0.35" units="cm"/>
      <inkml:brushProperty name="height" value="0.35" units="cm"/>
    </inkml:brush>
  </inkml:definitions>
  <inkml:trace contextRef="#ctx0" brushRef="#br0">377 1 7888 0 0,'-36'0'841'0'0,"32"0"-755"0"0,0 1-1 0 0,1-1 1 0 0,-1 1 0 0 0,0 0-1 0 0,1 1 1 0 0,-1-1-1 0 0,1 1 1 0 0,-1-1 0 0 0,1 1-1 0 0,0 0 1 0 0,0 0-1 0 0,-3 3 1 0 0,-8 6 970 0 0,-14 15 0 0 0,20-18-1132 0 0,-12 12 135 0 0,2 0-1 0 0,0 1 0 0 0,2 1 1 0 0,0 1-1 0 0,-15 28 1 0 0,14-16-70 0 0,1 1 0 0 0,2 0 0 0 0,-11 40 0 0 0,2 37-63 0 0,10-43 75 0 0,6-22-1 0 0,2 0 0 0 0,2-1 0 0 0,3 51 0 0 0,0-6 0 0 0,1-56-35 0 0,5 40 1 0 0,2 10-88 0 0,-5-42 100 0 0,1-1 1 0 0,3 0-1 0 0,2 0 1 0 0,16 50-1 0 0,-17-71 24 0 0,1 0 0 0 0,0-1-1 0 0,2 0 1 0 0,0 0 0 0 0,24 31 0 0 0,-34-51 1 0 0,0 0 0 0 0,0 0 0 0 0,0 1 0 0 0,0-1 1 0 0,0 0-1 0 0,1 0 0 0 0,-1-1 0 0 0,0 1 0 0 0,0 0 0 0 0,1 0 1 0 0,-1 0-1 0 0,1-1 0 0 0,-1 1 0 0 0,0-1 0 0 0,1 1 0 0 0,-1-1 1 0 0,1 0-1 0 0,-1 1 0 0 0,1-1 0 0 0,-1 0 0 0 0,1 0 1 0 0,0 0-1 0 0,-1 0 0 0 0,1 0 0 0 0,2-1 0 0 0,-1 0 38 0 0,0 0 1 0 0,0 0-1 0 0,0 0 0 0 0,-1 0 0 0 0,1-1 0 0 0,0 1 0 0 0,0-1 0 0 0,-1 0 0 0 0,1 0 0 0 0,-1 0 1 0 0,4-4-1 0 0,0 0 38 0 0,-2 3 6 0 0,0-1-1 0 0,-1 0 1 0 0,0 0 0 0 0,0 0 0 0 0,0 0 0 0 0,0 0 0 0 0,0-1 0 0 0,-1 1 0 0 0,3-8 0 0 0,15-40 623 0 0,-13 37-550 0 0,-1 0 0 0 0,7-26 0 0 0,10-77 346 0 0,-17 76-247 0 0,2-80-1 0 0,-6 62-103 0 0,-2 29-79 0 0,-1 0-1 0 0,-6-36 1 0 0,-2-24-18 0 0,7 67-34 0 0,-1 1 0 0 0,-7-27 0 0 0,-3-17 60 0 0,8 32-52 0 0,-1 0-1 0 0,-19-58 1 0 0,20 78-4 0 0,-15-40 82 0 0,-2-10-28 0 0,0 22-1438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0.352"/>
    </inkml:context>
    <inkml:brush xml:id="br0">
      <inkml:brushProperty name="width" value="0.35" units="cm"/>
      <inkml:brushProperty name="height" value="0.35" units="cm"/>
    </inkml:brush>
  </inkml:definitions>
  <inkml:trace contextRef="#ctx0" brushRef="#br0">214 55 2304 0 0,'-6'1'85'0'0,"-1"0"1"0"0,1 0 0 0 0,0 0-1 0 0,-1 0 1 0 0,1-1-1 0 0,-1 0 1 0 0,1-1-1 0 0,-11-1 1 0 0,-15 0 992 0 0,19 2-961 0 0,8 0-93 0 0,-1 1 0 0 0,1-1 0 0 0,-1-1 0 0 0,0 1 0 0 0,1-1 1 0 0,-1 0-1 0 0,1 0 0 0 0,0 0 0 0 0,-1-1 0 0 0,1 0 0 0 0,-5-2 1 0 0,-20-12 3588 0 0,35 9-3377 0 0,-2 6-225 0 0,-1-1 0 0 0,1 1 1 0 0,-1 0-1 0 0,1 0 1 0 0,0 0-1 0 0,-1 1 0 0 0,1-1 1 0 0,0 1-1 0 0,0-1 0 0 0,-1 1 1 0 0,1 0-1 0 0,3 0 1 0 0,36 4 58 0 0,-36-3-80 0 0,42 4-8 0 0,1-1 0 0 0,-1-3 0 0 0,85-7 0 0 0,72-13 18 0 0,-172 19 0 0 0,0 2 0 0 0,0 1 0 0 0,36 8 0 0 0,74 19 0 0 0,20 4 0 0 0,-98-23 0 0 0,49 6 0 0 0,23-2 280 0 0,-101-12-214 0 0,-2 0-85 0 0,0-1 1 0 0,63-6-1 0 0,159-12 610 0 0,-240 17-481 0 0,0 1-1 0 0,0 0 0 0 0,0 1 1 0 0,-1 1-1 0 0,1 0 1 0 0,-1 2-1 0 0,0-1 1 0 0,24 14-1 0 0,-36-18-96 0 0,-2-1-10 0 0,0 0-1 0 0,0 0 0 0 0,0 1 0 0 0,0-1 1 0 0,0 1-1 0 0,-1-1 0 0 0,1 0 0 0 0,0 1 0 0 0,0 0 1 0 0,-1-1-1 0 0,1 1 0 0 0,0-1 0 0 0,-1 1 1 0 0,1 0-1 0 0,0-1 0 0 0,-1 1 0 0 0,1 1 1 0 0,15 8 50 0 0,-9-3 16 0 0,-1 1 0 0 0,9 15 0 0 0,-7 34 335 0 0,-8-54-378 0 0,0-1 1 0 0,0 1-1 0 0,0 0 0 0 0,0-1 1 0 0,0 1-1 0 0,-2 4 1 0 0,1 16 141 0 0,3-8-268 0 0,-1 0 0 0 0,0 0-1 0 0,-1 0 1 0 0,0 0 0 0 0,-4 22 0 0 0,1-2 97 0 0,3-28 52 0 0,0 0-1 0 0,-1 0 1 0 0,0 1-1 0 0,-3 13 1 0 0,-3 4 67 0 0,-5 10-67 0 0,8-24-16 0 0,-12 26 33 0 0,15-35-66 0 0,-2 4 41 0 0,0 0-1 0 0,0 0 0 0 0,-1 0 1 0 0,0-1-1 0 0,0 1 0 0 0,-1-1 1 0 0,1 0-1 0 0,-1 0 0 0 0,-11 8 1 0 0,14-11-46 0 0,-1 1-15 0 0,0 0-1 0 0,0 0 1 0 0,0-1 0 0 0,0 0 0 0 0,0 1 0 0 0,0-1 0 0 0,-1 0 0 0 0,1 0 0 0 0,-1-1-1 0 0,0 1 1 0 0,1-1 0 0 0,-5 1 0 0 0,-8 2 78 0 0,0 0 1 0 0,0 1-1 0 0,0 1 1 0 0,-14 8-1 0 0,-13 4-162 0 0,31-13 74 0 0,0 1-1 0 0,-20 13 1 0 0,22-13 54 0 0,0 0 1 0 0,0 0-1 0 0,-21 7 1 0 0,8-6-70 0 0,0-1 1 0 0,0-1-1 0 0,-1 0 1 0 0,0-2-1 0 0,1-1 1 0 0,-1-1-1 0 0,-25-3 1 0 0,18-1 85 0 0,-159-9 854 0 0,179 12-810 0 0,-40 0 431 0 0,1 1 0 0 0,-54 10 0 0 0,-57 24-251 0 0,132-29-249 0 0,20-3-211 0 0,0-1 1 0 0,0 0 0 0 0,0-1 0 0 0,-12 1-1 0 0,11-2-515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1.414"/>
    </inkml:context>
    <inkml:brush xml:id="br0">
      <inkml:brushProperty name="width" value="0.35" units="cm"/>
      <inkml:brushProperty name="height" value="0.35" units="cm"/>
    </inkml:brush>
  </inkml:definitions>
  <inkml:trace contextRef="#ctx0" brushRef="#br0">1738 15 1840 0 0,'-83'-7'1581'0'0,"-2"-1"2520"0"0,46 9-3888 0 0,0 1-1 0 0,-1 2 0 0 0,-54 12 1 0 0,-28 7 86 0 0,1 1 143 0 0,-134 24 392 0 0,107-23-909 0 0,53-12 9 0 0,24-4 68 0 0,-27 2-111 0 0,-14 2-38 0 0,59-4 302 0 0,-7 1 235 0 0,-57 17 1 0 0,106-24-340 0 0,1 0 1 0 0,0 1 0 0 0,0 1-1 0 0,-18 10 1 0 0,26-13-53 0 0,-1 0-1 0 0,0 0 1 0 0,1 0 0 0 0,-1 0-1 0 0,1 0 1 0 0,0 0 0 0 0,0 1-1 0 0,0-1 1 0 0,0 1 0 0 0,0-1-1 0 0,0 1 1 0 0,1 0 0 0 0,-1 0 0 0 0,1 0-1 0 0,0-1 1 0 0,0 2 0 0 0,0-1-1 0 0,0 0 1 0 0,0 0 0 0 0,0 5-1 0 0,3 12-55 0 0,0 1 0 0 0,0-1 0 0 0,7 22 1 0 0,-3-19 58 0 0,3 44 1 0 0,5 47-3 0 0,1 6 0 0 0,-1-9 0 0 0,-4-41 0 0 0,13 57 0 0 0,-3-69 38 0 0,-10-31 53 0 0,11 16 396 0 0,-20-40-435 0 0,0-1 1 0 0,0 1 0 0 0,1 0 0 0 0,-1-1 0 0 0,1 0 0 0 0,-1 1-1 0 0,1-1 1 0 0,0 0 0 0 0,0 0 0 0 0,0 0 0 0 0,0 0 0 0 0,0 0-1 0 0,1 0 1 0 0,-1 0 0 0 0,0-1 0 0 0,1 1 0 0 0,-1-1 0 0 0,4 1-1 0 0,4 2 51 0 0,0-1-1 0 0,0-1 0 0 0,17 3 0 0 0,-7-1-170 0 0,-2-2 84 0 0,0 0 1 0 0,0-1 0 0 0,20-2-1 0 0,-8 0-18 0 0,157-7 2 0 0,-39 3-281 0 0,-74 2 186 0 0,111-9 95 0 0,-29-2-55 0 0,-83 6 38 0 0,37-3 17 0 0,152-12 0 0 0,-179 26-280 0 0,-77-3 254 0 0,24 4-164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3.581"/>
    </inkml:context>
    <inkml:brush xml:id="br0">
      <inkml:brushProperty name="width" value="0.35" units="cm"/>
      <inkml:brushProperty name="height" value="0.35" units="cm"/>
    </inkml:brush>
  </inkml:definitions>
  <inkml:trace contextRef="#ctx0" brushRef="#br0">246 1212 2304 0 0,'-2'0'167'0'0,"-1"0"129"0"0,1 0 1 0 0,-1 0 0 0 0,0 0-1 0 0,1 0 1 0 0,-1 0 0 0 0,1-1-1 0 0,-22-9 2671 0 0,19 6-2671 0 0,3 2-116 0 0,-1 0-1 0 0,1 1 1 0 0,-1-1-1 0 0,1 1 1 0 0,-1 0-1 0 0,0 0 1 0 0,-4-1-1 0 0,5 1-130 0 0,0 0-1 0 0,-1 1 0 0 0,1-1 0 0 0,0 0 0 0 0,0 0 0 0 0,-1-1 0 0 0,1 1 0 0 0,0 0 0 0 0,0-1 1 0 0,-2-2-1 0 0,-40-47 424 0 0,25 26-293 0 0,7 8-86 0 0,4 5-64 0 0,0 1 0 0 0,1-1 0 0 0,0 0 1 0 0,1 0-1 0 0,1-1 0 0 0,0 0 1 0 0,0 0-1 0 0,1 0 0 0 0,-2-17 0 0 0,2 6-11 0 0,1-1-1 0 0,1 0 0 0 0,1 0 0 0 0,4-32 0 0 0,3 0-38 0 0,21-90 0 0 0,-18 97 21 0 0,-7 33 0 0 0,9-31 0 0 0,-1 16 0 0 0,-4 12 0 0 0,1-1 0 0 0,0 1 0 0 0,17-29 0 0 0,-6 18 16 0 0,2 2 0 0 0,2 0 0 0 0,25-26 0 0 0,-38 45-16 0 0,47-47 0 0 0,-47 50 0 0 0,-1 0 0 0 0,1 0 0 0 0,0 1 0 0 0,1 0 0 0 0,10-5 0 0 0,23-10 0 0 0,-32 14 0 0 0,1 1 0 0 0,-1 1 0 0 0,1 0 0 0 0,0 1 0 0 0,23-6 0 0 0,-22 8 12 0 0,0 0 0 0 0,1 1 0 0 0,-1 1 0 0 0,1 0 1 0 0,-1 0-1 0 0,27 6 0 0 0,91 30 150 0 0,-71-19-121 0 0,-14-2-71 0 0,0 1 0 0 0,64 33 0 0 0,-98-42 2 0 0,-1 0-1 0 0,0 1 1 0 0,0 0-1 0 0,0 1 1 0 0,14 16 0 0 0,41 54 223 0 0,-51-59-285 0 0,3 6 6 0 0,15 28-1 0 0,-21-33 158 0 0,-6-11-50 0 0,-1 1-1 0 0,0 0 1 0 0,-1 0-1 0 0,-1 0 1 0 0,4 18-1 0 0,5 61-282 0 0,-12-11 20 0 0,-1-36 168 0 0,0-27 101 0 0,-1-1 0 0 0,0 0 1 0 0,-1 0-1 0 0,-1 0 0 0 0,-7 17 1 0 0,5-18 112 0 0,-1 0-1 0 0,0-1 1 0 0,-1 0 0 0 0,-1 0 0 0 0,0-1 0 0 0,0 0 0 0 0,-14 13 0 0 0,10-10-220 0 0,6-9 174 0 0,0 1 0 0 0,0-1 1 0 0,-1-1-1 0 0,-15 10 0 0 0,-15 11 182 0 0,34-23-234 0 0,0 1 1 0 0,-1-2-1 0 0,0 1 1 0 0,1 0-1 0 0,-1-1 1 0 0,0 0 0 0 0,-8 2-1 0 0,-37 7 296 0 0,28-7-196 0 0,9-2-69 0 0,-1 0 1 0 0,-14-1-1 0 0,-22 3 37 0 0,-83 15-1280 0 0,112-16 933 0 0,15-2 136 0 0,0 0-1 0 0,0 0 1 0 0,0 0 0 0 0,0 0 0 0 0,1 1-1 0 0,-1 0 1 0 0,-9 5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3.938"/>
    </inkml:context>
    <inkml:brush xml:id="br0">
      <inkml:brushProperty name="width" value="0.35" units="cm"/>
      <inkml:brushProperty name="height" value="0.35" units="cm"/>
    </inkml:brush>
  </inkml:definitions>
  <inkml:trace contextRef="#ctx0" brushRef="#br0">273 1 1840 0 0,'-9'8'417'0'0,"5"-6"-325"0"0,0 1 0 0 0,1-1 1 0 0,0 1-1 0 0,-1-1 0 0 0,1 1 0 0 0,0 0 0 0 0,0 0 0 0 0,1 1 0 0 0,-4 2 0 0 0,-15 18 85 0 0,-31 28 1147 0 0,38-40-262 0 0,12-11-942 0 0,0 1 0 0 0,0-1 0 0 0,1 1 0 0 0,-1 0 1 0 0,0-1-1 0 0,1 1 0 0 0,-1 0 0 0 0,1 0 0 0 0,0 0 0 0 0,0 0 1 0 0,-1 0-1 0 0,1 1 0 0 0,0-1 0 0 0,1 0 0 0 0,-1 0 1 0 0,-1 5-1 0 0,0 1 119 0 0,0 1 1 0 0,-7 13 0 0 0,-1 5-157 0 0,4 0 26 0 0,-4 39 0 0 0,5-27 31 0 0,-5 68 425 0 0,7-72-392 0 0,-4 6-141 0 0,0 4-24 0 0,-9 99 163 0 0,7-95-81 0 0,1 4 56 0 0,2 5 20 0 0,3-36-67 0 0,-1 31 0 0 0,7-10-412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4.297"/>
    </inkml:context>
    <inkml:brush xml:id="br0">
      <inkml:brushProperty name="width" value="0.35" units="cm"/>
      <inkml:brushProperty name="height" value="0.35" units="cm"/>
    </inkml:brush>
  </inkml:definitions>
  <inkml:trace contextRef="#ctx0" brushRef="#br0">1 1 6216 0 0,'0'0'562'0'0,"2"2"-463"0"0,12 24-76 0 0,-8-12 327 0 0,1 3 119 0 0,0 0-1 0 0,3 19 0 0 0,-4-18-382 0 0,46 151 77 0 0,-42-135-163 0 0,7 29-15 0 0,-5-11 41 0 0,5 32 515 0 0,1 2-83 0 0,-8-46-308 0 0,4 8 24 0 0,-9-34-119 0 0,-1 0 1 0 0,-1 1-1 0 0,3 21 1 0 0,-4-28-38 0 0,-1 1-1 0 0,1-1 1 0 0,1 1 0 0 0,5 13 0 0 0,4 15 33 0 0,-11-32-45 0 0,1 1 0 0 0,0-1 0 0 0,0 1 0 0 0,1-1 0 0 0,0 0 0 0 0,3 6 0 0 0,-4-9-21 0 0,-1 0-1 0 0,0 0 0 0 0,1 0 1 0 0,-1-1-1 0 0,1 1 0 0 0,0-1 0 0 0,-1 1 1 0 0,1-1-1 0 0,0 1 0 0 0,0-1 1 0 0,0 0-1 0 0,0 0 0 0 0,0 0 1 0 0,0 0-1 0 0,0 0 0 0 0,1-1 0 0 0,3 2 1 0 0,12-2-113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6.281"/>
    </inkml:context>
    <inkml:brush xml:id="br0">
      <inkml:brushProperty name="width" value="0.35" units="cm"/>
      <inkml:brushProperty name="height" value="0.35" units="cm"/>
    </inkml:brush>
  </inkml:definitions>
  <inkml:trace contextRef="#ctx0" brushRef="#br0">654 1185 6016 0 0,'-14'-7'107'0'0,"0"2"0"0"0,-1 0 0 0 0,1 0 1 0 0,-1 1-1 0 0,-22-2 0 0 0,-16-5 11 0 0,-36-11 1905 0 0,-92-37 1 0 0,160 50-1891 0 0,1 0 1 0 0,0-1 0 0 0,-23-16 0 0 0,34 19-92 0 0,-1 0 0 0 0,1-1 0 0 0,0 0 0 0 0,1-1 0 0 0,0 1 0 0 0,1-2 1 0 0,-12-17-1 0 0,12 16-11 0 0,2-1 0 0 0,0 1 0 0 0,0-1 1 0 0,1 0-1 0 0,1 0 0 0 0,0-1 1 0 0,0 1-1 0 0,1-1 0 0 0,1 1 0 0 0,0-23 1 0 0,2 15-27 0 0,1-1-1 0 0,0 1 1 0 0,2-1 0 0 0,0 1 0 0 0,13-35 0 0 0,48-93 40 0 0,-43 108-21 0 0,2 2-1 0 0,2 0 1 0 0,1 1-1 0 0,57-59 1 0 0,-60 75-24 0 0,1 0 0 0 0,1 1 0 0 0,1 2 0 0 0,0 0 0 0 0,35-15 0 0 0,-23 15-24 0 0,2 0 0 0 0,43-11 0 0 0,-59 23 24 0 0,0 2 0 0 0,0 0 0 0 0,1 2 0 0 0,-1 1 0 0 0,44 3 0 0 0,-50 0-28 0 0,0 0 1 0 0,0 2 0 0 0,0 0 0 0 0,36 13 0 0 0,69 39-109 0 0,-112-49 83 0 0,1 0 0 0 0,-1 1 1 0 0,-1 0-1 0 0,1 1 1 0 0,-1 1-1 0 0,-1-1 1 0 0,0 2-1 0 0,0-1 0 0 0,-1 2 1 0 0,-1-1-1 0 0,0 1 1 0 0,0 0-1 0 0,-1 1 0 0 0,-1 0 1 0 0,8 19-1 0 0,0 5-8 0 0,-2 1 1 0 0,14 76-1 0 0,-18-70 61 0 0,-5-28-4 0 0,0-1 1 0 0,0 30-1 0 0,-3-12-7 0 0,-1 0 1 0 0,-2 0-1 0 0,-2-1 0 0 0,-8 37 1 0 0,10-63-22 0 0,1 0 1 0 0,-1 0 0 0 0,1 0 0 0 0,-5 5-1 0 0,-6 15-141 0 0,5-7-1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6.640"/>
    </inkml:context>
    <inkml:brush xml:id="br0">
      <inkml:brushProperty name="width" value="0.35" units="cm"/>
      <inkml:brushProperty name="height" value="0.35" units="cm"/>
    </inkml:brush>
  </inkml:definitions>
  <inkml:trace contextRef="#ctx0" brushRef="#br0">56 1 6416 0 0,'-7'28'373'0'0,"-4"37"0"0"0,7-42-423 0 0,-9 92 1499 0 0,7-13-405 0 0,3-35-648 0 0,-1-13-351 0 0,-4 50 283 0 0,8-90-396 0 0,1 0-1 0 0,0 1 0 0 0,1-1 1 0 0,0 0-1 0 0,5 15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2:46.984"/>
    </inkml:context>
    <inkml:brush xml:id="br0">
      <inkml:brushProperty name="width" value="0.35" units="cm"/>
      <inkml:brushProperty name="height" value="0.35" units="cm"/>
    </inkml:brush>
  </inkml:definitions>
  <inkml:trace contextRef="#ctx0" brushRef="#br0">0 0 5528 0 0,'1'2'745'0'0,"3"2"-220"0"0,0 1 1 0 0,-1 0-1 0 0,0 0 0 0 0,0 0 0 0 0,3 6 1 0 0,3 7 423 0 0,3 4-405 0 0,-2 2 0 0 0,14 42 0 0 0,1 3-166 0 0,52 150 56 0 0,-57-117-341 0 0,-12-57-68 0 0,7 79 27 0 0,-5-36-40 0 0,-5-27-956 0 0,-2-34-96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3:04.088"/>
    </inkml:context>
    <inkml:brush xml:id="br0">
      <inkml:brushProperty name="width" value="0.35" units="cm"/>
      <inkml:brushProperty name="height" value="0.35" units="cm"/>
    </inkml:brush>
  </inkml:definitions>
  <inkml:trace contextRef="#ctx0" brushRef="#br0">0 1186 3224 0 0,'3'1'240'0'0,"19"16"-14"0"0,-13-11 390 0 0,-1 0 1 0 0,17 9 0 0 0,-2-4 474 0 0,20 10 47 0 0,1-2 1 0 0,58 16-1 0 0,319 70-664 0 0,-265-66-474 0 0,112 25 0 0 0,-243-58-1 0 0,295 52-10 0 0,-253-50 30 0 0,0-3 0 0 0,125-6 0 0 0,-130-4 202 0 0,-1-3 0 0 0,0-3 0 0 0,-1-2 0 0 0,0-3 0 0 0,-1-3 0 0 0,60-28 0 0 0,-52 15 139 0 0,-2-2 0 0 0,-2-4 0 0 0,-1-3 0 0 0,-2-2 0 0 0,-2-2 0 0 0,76-78 0 0 0,49-78 424 0 0,-154 164-549 0 0,-1-1 1 0 0,-1-1 0 0 0,38-78 0 0 0,-49 81-52 0 0,-1 0 0 0 0,-2-1 0 0 0,-1-1 0 0 0,-2 0 0 0 0,4-39 0 0 0,-10 52-106 0 0,-2 1-1 0 0,-1-1 1 0 0,-1 1-1 0 0,-1-1 0 0 0,-1 1 1 0 0,-1-1-1 0 0,-11-40 0 0 0,11 54-84 0 0,-1-1 0 0 0,-1 1-1 0 0,1 0 1 0 0,-2 0 0 0 0,1 1-1 0 0,-2 0 1 0 0,1 0 0 0 0,-1 0-1 0 0,-1 1 1 0 0,0 0 0 0 0,0 0-1 0 0,-1 1 1 0 0,0 0 0 0 0,0 0-1 0 0,-1 1 1 0 0,0 0-1 0 0,-18-8 1 0 0,20 11-58 0 0,0 1 1 0 0,0 0-1 0 0,0 1 0 0 0,0 0 1 0 0,0 0-1 0 0,0 1 0 0 0,0 0 1 0 0,-1 0-1 0 0,1 1 0 0 0,0 0 0 0 0,-1 1 1 0 0,1-1-1 0 0,0 2 0 0 0,-10 2 1 0 0,8-1-40 0 0,0 0 1 0 0,1 1 0 0 0,-1 0 0 0 0,1 1 0 0 0,0 0 0 0 0,0 0 0 0 0,1 1 0 0 0,0 0 0 0 0,0 1-1 0 0,0 0 1 0 0,-9 10 0 0 0,1 2-50 0 0,1 1 0 0 0,1 1 0 0 0,1 0 0 0 0,1 1 0 0 0,1 0 0 0 0,0 1 0 0 0,2 0 0 0 0,1 1-1 0 0,1 0 1 0 0,0 0 0 0 0,-4 41 0 0 0,6-11 12 0 0,2 0 0 0 0,3 0 0 0 0,2 1 0 0 0,11 69 0 0 0,-10-105 121 0 0,1-1 0 0 0,1 1 0 0 0,0-1 0 0 0,1 0 0 0 0,16 31 0 0 0,-6-21 57 0 0,1 1 0 0 0,33 39 1 0 0,-45-63-6 0 0,0 0 0 0 0,0 0 1 0 0,0-1-1 0 0,0 0 0 0 0,1 0 1 0 0,0 0-1 0 0,0 0 0 0 0,0-1 1 0 0,0 0-1 0 0,1 0 1 0 0,-1-1-1 0 0,1 0 0 0 0,0 0 1 0 0,9 1-1 0 0,-3-2-277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5T01:23:26.605"/>
    </inkml:context>
    <inkml:brush xml:id="br0">
      <inkml:brushProperty name="width" value="0.35" units="cm"/>
      <inkml:brushProperty name="height" value="0.35" units="cm"/>
    </inkml:brush>
  </inkml:definitions>
  <inkml:trace contextRef="#ctx0" brushRef="#br0">1 469 2760 0 0,'1'1'207'0'0,"4"3"-133"0"0,0-1 1 0 0,1 0 0 0 0,-1 0 0 0 0,1 0 0 0 0,0-1-1 0 0,0 1 1 0 0,0-1 0 0 0,0-1 0 0 0,0 1 0 0 0,0-1 0 0 0,0 0-1 0 0,1-1 1 0 0,-1 1 0 0 0,0-1 0 0 0,9-1 0 0 0,1-1 151 0 0,-1-1 0 0 0,0 0 0 0 0,-1 0 0 0 0,1-2 0 0 0,20-9 0 0 0,-15 6-57 0 0,-7 3-39 0 0,0-1 0 0 0,23-13 1 0 0,-19 8-49 0 0,-13 9-56 0 0,0 0-1 0 0,1-1 1 0 0,-1 0 0 0 0,-1 0 0 0 0,1 0-1 0 0,0 0 1 0 0,4-7 0 0 0,19-19 143 0 0,-19 21-125 0 0,-1 0 0 0 0,0 0 0 0 0,0 0-1 0 0,0-1 1 0 0,7-14 0 0 0,-7 8 22 0 0,-1 4-13 0 0,-2 1-1 0 0,8-22 1 0 0,-3 7 31 0 0,-8 21-71 0 0,1 0 1 0 0,0 0-1 0 0,-1 0 1 0 0,0 0-1 0 0,0-1 0 0 0,0 1 1 0 0,-1 0-1 0 0,1 0 1 0 0,-1-1-1 0 0,0 1 1 0 0,-1-6-1 0 0,-1 0 43 0 0,-1 0-1 0 0,0 1 0 0 0,0-1 1 0 0,-2 1-1 0 0,1-1 1 0 0,-1 1-1 0 0,0 0 0 0 0,-8-9 1 0 0,10 14 13 0 0,0 0-1 0 0,-1 0 1 0 0,0 0 0 0 0,0 1 0 0 0,0-1 0 0 0,0 1-1 0 0,-1 0 1 0 0,1 0 0 0 0,-8-3 0 0 0,7 4 1 0 0,1-1 1 0 0,-1 1 0 0 0,0 0 0 0 0,0 0-1 0 0,0 1 1 0 0,-1 0 0 0 0,1 0-1 0 0,-6-1 1 0 0,8 2-61 0 0,0 0-1 0 0,0 0 1 0 0,0 1 0 0 0,0-1-1 0 0,0 0 1 0 0,0 1-1 0 0,0 0 1 0 0,1 0 0 0 0,-1 0-1 0 0,0 0 1 0 0,0 0 0 0 0,1 1-1 0 0,-1-1 1 0 0,1 1-1 0 0,-1-1 1 0 0,-2 3 0 0 0,-9 12-516 0 0,8-7 220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03:04.760"/>
    </inkml:context>
    <inkml:brush xml:id="br0">
      <inkml:brushProperty name="width" value="0.35" units="cm"/>
      <inkml:brushProperty name="height" value="0.35" units="cm"/>
    </inkml:brush>
  </inkml:definitions>
  <inkml:trace contextRef="#ctx0" brushRef="#br0">0 727 1376 0 0,'0'0'65'0'0,"5"7"6"0"0,-2-4 0 0 0,-1 0 0 0 0,1 0-1 0 0,0-1 1 0 0,0 1 0 0 0,0-1 0 0 0,66 40 8101 0 0,-34-28-6593 0 0,-3-1-725 0 0,-11-4-625 0 0,194 79 783 0 0,-155-67-972 0 0,102 22 1 0 0,173 8-265 0 0,-332-50 215 0 0,370 13-812 0 0,-78-32 474 0 0,0-26 162 0 0,8-25 148 0 0,-4-20 493 0 0,48-53 824 0 0,50-78-513 0 0,-372 204-611 0 0,-1-2 0 0 0,26-24 1 0 0,-37 30 12 0 0,-1 0 0 0 0,0-1 1 0 0,-1-1-1 0 0,-1 0 0 0 0,11-18 1 0 0,-20 29-119 0 0,1-1 0 0 0,-1 0 0 0 0,1 0 0 0 0,-1 1-1 0 0,0-1 1 0 0,0 0 0 0 0,-1 0 0 0 0,1 0 0 0 0,-1 0 0 0 0,0 0 0 0 0,0 0 0 0 0,0 0 0 0 0,0 0 0 0 0,-1 0 0 0 0,0 0 0 0 0,0 0-1 0 0,0 0 1 0 0,0 0 0 0 0,-1 0 0 0 0,1 1 0 0 0,-1-1 0 0 0,0 1 0 0 0,0-1 0 0 0,0 1 0 0 0,-5-6 0 0 0,-1-1 105 0 0,-1 1 0 0 0,0 0 0 0 0,0 0 0 0 0,-1 1 0 0 0,0 0 0 0 0,-21-12 0 0 0,1 2-161 0 0,-1 1 0 0 0,-1 2 0 0 0,-61-20 0 0 0,64 27-165 0 0,0 1 0 0 0,-49-5 0 0 0,61 11 69 0 0,1 1 0 0 0,-1 0 0 0 0,0 1 0 0 0,1 1 0 0 0,-1 1 0 0 0,-20 5-1 0 0,17-1-14 0 0,0 0-1 0 0,1 1 0 0 0,0 1 1 0 0,0 1-1 0 0,1 1 0 0 0,-26 20 1 0 0,21-13 17 0 0,0 2 0 0 0,2 1 0 0 0,0 0 0 0 0,-18 27 0 0 0,22-24-132 0 0,1 2 0 0 0,1-1 0 0 0,1 2 0 0 0,-19 55 0 0 0,28-68 196 0 0,0 2 0 0 0,1-1 0 0 0,1 1 0 0 0,1-1 0 0 0,-1 21 1 0 0,3-32 45 0 0,0 1 1 0 0,1-1 0 0 0,0 0-1 0 0,0 0 1 0 0,0 0 0 0 0,1 0-1 0 0,0 0 1 0 0,-1-1 0 0 0,1 1-1 0 0,0 0 1 0 0,1-1 0 0 0,-1 1-1 0 0,1-1 1 0 0,-1 0 0 0 0,1 0-1 0 0,0 0 1 0 0,7 5 0 0 0,-1 0-7 0 0,1-1 0 0 0,0-1 0 0 0,1 1 0 0 0,0-2 0 0 0,13 6 0 0 0,-4-4-8 0 0,1-2 1 0 0,1 0-1 0 0,-1-1 1 0 0,39 2 0 0 0,-14-2-1153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18.108"/>
    </inkml:context>
    <inkml:brush xml:id="br0">
      <inkml:brushProperty name="width" value="0.35" units="cm"/>
      <inkml:brushProperty name="height" value="0.35" units="cm"/>
    </inkml:brush>
  </inkml:definitions>
  <inkml:trace contextRef="#ctx0" brushRef="#br0">62 23 1840 0 0,'-21'-23'10614'0'0,"16"49"-10828"0"0,1-5 398 0 0,1-11-176 0 0,1-1 1 0 0,1 1 0 0 0,0-1-1 0 0,0 1 1 0 0,1 0 0 0 0,2 15-1 0 0,-1 4-4 0 0,0 6-4 0 0,0-19 0 0 0,-3 29 0 0 0,-6 91 0 0 0,3-26 0 0 0,-3 36 0 0 0,2 81 0 0 0,7-153 0 0 0,9 112 0 0 0,-2 38 0 0 0,-4 156 0 0 0,-5-270 0 0 0,2 92 0 0 0,2-77 0 0 0,7 108 0 0 0,20-21 0 0 0,23 93 0 0 0,-43-249 0 0 0,5 56 0 0 0,-11-52 6 0 0,6 193 52 0 0,-10-217-58 0 0,-4 136 0 0 0,4-158 12 0 0,2 26 0 0 0,0-2 17 0 0,-1-23-14 0 0,0 0-1 0 0,1 1 1 0 0,0-1 0 0 0,1 0 0 0 0,1-1-1 0 0,1 1 1 0 0,5 14 0 0 0,-1-10-27 0 0,0-1 1 0 0,1 1 0 0 0,1-2 0 0 0,21 26-1 0 0,11 16 71 0 0,-27-35-62 0 0,25 27 1 0 0,25 28 2 0 0,-60-73 0 0 0,0 0 0 0 0,0-1 0 0 0,13 9 0 0 0,4 4 0 0 0,-8-6 0 0 0,0-1 0 0 0,0-1 0 0 0,29 15 0 0 0,-26-17 6 0 0,0 0 1 0 0,0-2-1 0 0,0 0 0 0 0,30 5 1 0 0,75 3 68 0 0,-66-9-54 0 0,130 23 47 0 0,-36-6-72 0 0,-79-11 4 0 0,-25-4 0 0 0,72 2 0 0 0,89-19 330 0 0,-138 5-51 0 0,-1 3-292 0 0,109 12-1 0 0,30 20 339 0 0,-132-16-352 0 0,152 7 0 0 0,-158-21 20 0 0,242-8 25 0 0,-228 2 24 0 0,119-16 142 0 0,151-19 51 0 0,-296 40-230 0 0,64 7 1 0 0,9 0-6 0 0,95 0 0 0 0,-194-5 3 0 0,374-3 47 0 0,-89-11 25 0 0,-232 17-43 0 0,101 17 0 0 0,-6 13-32 0 0,-59-16 98 0 0,170 3 1 0 0,-214-21 143 0 0,166-4 933 0 0,-163 2-953 0 0,-49 2-108 0 0,56-7 0 0 0,40-11 40 0 0,-112 16-105 0 0,-1 1 0 0 0,23 1 0 0 0,14-1 369 0 0,-21-1-77 0 0,-20 2-291 0 0,1-1 0 0 0,-1 0 1 0 0,0-1-1 0 0,0 0 0 0 0,18-6 0 0 0,2-4-828 0 0,56-31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20.278"/>
    </inkml:context>
    <inkml:brush xml:id="br0">
      <inkml:brushProperty name="width" value="0.35" units="cm"/>
      <inkml:brushProperty name="height" value="0.35" units="cm"/>
    </inkml:brush>
  </inkml:definitions>
  <inkml:trace contextRef="#ctx0" brushRef="#br0">1 3567 1376 0 0,'1'-8'128'0'0,"7"-19"1157"0"0,12-29 0 0 0,8-21 1199 0 0,-23 58-2235 0 0,13-25-1 0 0,-11 28 83 0 0,9-33 0 0 0,3-17 764 0 0,33-77 0 0 0,-17 51-276 0 0,2 2-306 0 0,89-153 0 0 0,-64 130-399 0 0,124-215 60 0 0,-81 164-189 0 0,6 8-186 0 0,-47 61 449 0 0,85-95 0 0 0,16-9 128 0 0,-81 92-238 0 0,34-37 21 0 0,-99 122 99 0 0,16-25 1 0 0,8-10 103 0 0,14-18 142 0 0,-40 52-376 0 0,2 4-20 0 0,-16 17-88 0 0,0-1 0 0 0,0 0 0 0 0,0 0 0 0 0,4-5 0 0 0,-4 4-4 0 0,-1 1 0 0 0,1 0 0 0 0,0 0 0 0 0,-1 0 0 0 0,1 0 0 0 0,0 0 0 0 0,4-2 0 0 0,2 1 64 0 0,0 1 16 0 0,-3 3 0 0 0,-3 0-65 0 0,0 1 1 0 0,-1 0 0 0 0,1 0 0 0 0,-1 0 0 0 0,1 0 0 0 0,-1 0 0 0 0,1 1 0 0 0,-1-1 0 0 0,0 1 0 0 0,0 0-1 0 0,0-1 1 0 0,0 1 0 0 0,2 2 0 0 0,-3-3-14 0 0,0 0 142 0 0,3 10-26 0 0,14 17-492 0 0,-14-17 416 0 0,-2 1 0 0 0,1 0 0 0 0,-1 0 0 0 0,0 17 0 0 0,2 11 44 0 0,0-20-114 0 0,1 21-78 0 0,-4-24 54 0 0,1 1-1 0 0,5 26 0 0 0,-3-27 17 0 0,-1 0 0 0 0,1 28 0 0 0,-2-18 56 0 0,1 0 1 0 0,1 0 0 0 0,9 32-1 0 0,5 25 34 0 0,-16-65-74 0 0,43 219-208 0 0,3-32 158 0 0,-40-168 43 0 0,8 31 12 0 0,-6-30 74 0 0,7 61 1 0 0,-8-42 21 0 0,-3-14-204 0 0,-1-12-102 0 0,10 40-1 0 0,1-7 156 0 0,-9-35 36 0 0,13 38 0 0 0,-1-16 3 0 0,-11-25-2 0 0,2-2 1 0 0,18 37 0 0 0,-10-28 16 0 0,-13-25 0 0 0,-5-9 0 0 0,0 0 0 0 0,0 1 0 0 0,0-1 0 0 0,1 1 0 0 0,-1-1 0 0 0,0 0 0 0 0,0 1 0 0 0,0-1 0 0 0,1 0 0 0 0,-1 1 0 0 0,0-1 0 0 0,1 0 0 0 0,-1 0 0 0 0,0 1 0 0 0,0-1 0 0 0,1 0 0 0 0,-1 0 0 0 0,0 1 0 0 0,1-1 0 0 0,-1 0 0 0 0,1 0 0 0 0,-1 0 0 0 0,0 0 0 0 0,1 0 0 0 0,-1 0 0 0 0,0 1 0 0 0,1-1 0 0 0,-1 0 0 0 0,1 0 0 0 0,-1 0 0 0 0,0 0 0 0 0,1 0 0 0 0,-1-1 0 0 0,1 1 0 0 0,-1 0 0 0 0,1 0 0 0 0,11-7 0 0 0,-10 6 0 0 0,2-2-3 0 0,0-1 1 0 0,0 1 0 0 0,0-1 0 0 0,-1 1 0 0 0,1-1-1 0 0,-1 0 1 0 0,4-7 0 0 0,18-33-59 0 0,-22 39 60 0 0,19-37-5 0 0,54-77 1 0 0,-33 53-34 0 0,-12 17 25 0 0,17-30 14 0 0,-8 12 0 0 0,51-82 0 0 0,8-11 0 0 0,-80 128-21 0 0,-11 19-1 0 0,17-23 1 0 0,4-5 21 0 0,-22 29 0 0 0,1 0 0 0 0,17-18 0 0 0,10-6 0 0 0,12-13 0 0 0,-42 44 0 0 0,0 1 0 0 0,-1-1 0 0 0,2 1 0 0 0,-1 0 0 0 0,0 1 0 0 0,1-1 0 0 0,-1 1 0 0 0,1 0 0 0 0,0 1 0 0 0,10-4 0 0 0,-3 2 0 0 0,-12 3 0 0 0,1 0 0 0 0,0 1 0 0 0,0-1 0 0 0,0 1 0 0 0,0-1 0 0 0,0 1 0 0 0,0 0 0 0 0,0 0 0 0 0,0 0 0 0 0,-1 0 0 0 0,1 0 0 0 0,0 0 0 0 0,0 0 0 0 0,0 1 0 0 0,2 0 0 0 0,1 0-5 0 0,-1 0 1 0 0,1 1 0 0 0,-1-1 0 0 0,0 1 0 0 0,1 0 0 0 0,-1 1 0 0 0,0-1 0 0 0,-1 1-1 0 0,1-1 1 0 0,0 1 0 0 0,-1 0 0 0 0,1 1 0 0 0,3 4 0 0 0,6 4-2 0 0,-9-8-7 0 0,-1 1 1 0 0,1-1-1 0 0,-1 1 1 0 0,0 0-1 0 0,0 0 1 0 0,-1 0-1 0 0,0 0 1 0 0,3 6 0 0 0,10 20-58 0 0,-10-23 80 0 0,-1 1-1 0 0,6 13 1 0 0,5 10 25 0 0,-8-15-17 0 0,0-1 1 0 0,10 35-1 0 0,0 2-19 0 0,13 18-74 0 0,25 70 73 0 0,-6-19 15 0 0,-43-108-13 0 0,13 25 0 0 0,-8-18 0 0 0,-8-16-5 0 0,0 1 1 0 0,1-1-1 0 0,0 0 1 0 0,0-1-1 0 0,0 1 1 0 0,0-1 0 0 0,8 6-1 0 0,0-1-2 0 0,24 15-1 0 0,6-5 75 0 0,-36-15-67 0 0,-3-3 0 0 0,-1 1 0 0 0,0-1 0 0 0,0 0 0 0 0,0-1 0 0 0,1 1 0 0 0,-1 0 0 0 0,0-1 0 0 0,1 1 0 0 0,2 0 0 0 0,-3-1 2 0 0,1 0 1 0 0,-1 0-1 0 0,1 0 1 0 0,-1 0-1 0 0,0-1 1 0 0,1 1 0 0 0,-1-1-1 0 0,0 1 1 0 0,1-1-1 0 0,-1 0 1 0 0,0 0-1 0 0,3-1 1 0 0,2-1 36 0 0,-1-1 0 0 0,0 0 0 0 0,7-6 0 0 0,3-5 92 0 0,0-1 0 0 0,-1 0 0 0 0,18-25 0 0 0,0-2 92 0 0,34-47-73 0 0,-27 34-103 0 0,46-64-124 0 0,72-91-31 0 0,120-159 304 0 0,-233 308-188 0 0,101-155 37 0 0,29-40 34 0 0,155-205 231 0 0,-253 337-206 0 0,-37 58-91 0 0,3-17-13 0 0,-12 21 1 0 0,-18 36-1 0 0,-10 19 0 0 0,0 1 0 0 0,1 0 0 0 0,8-12 0 0 0,39-47-1431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21.964"/>
    </inkml:context>
    <inkml:brush xml:id="br0">
      <inkml:brushProperty name="width" value="0.35" units="cm"/>
      <inkml:brushProperty name="height" value="0.35" units="cm"/>
    </inkml:brush>
  </inkml:definitions>
  <inkml:trace contextRef="#ctx0" brushRef="#br0">0 46 1376 0 0,'0'0'65'0'0,"3"1"125"0"0,38 6 3320 0 0,62-4-1079 0 0,-97-3-2123 0 0,86 6 1749 0 0,-49-3-1716 0 0,251 5 261 0 0,-259-9-561 0 0,78-7 64 0 0,186-17-246 0 0,-122 15 448 0 0,612-20-78 0 0,-431 56-6 0 0,-270-17-201 0 0,84 9 127 0 0,141 10 61 0 0,-28-19-406 0 0,-206-7 191 0 0,294-13 82 0 0,-266 4-20 0 0,258-10 109 0 0,286 42 208 0 0,-88 25-256 0 0,26-40 250 0 0,-323-28-367 0 0,-246 16 36 0 0,49-5-257 0 0,0-4 0 0 0,70-20 0 0 0,-90 15-4206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23.245"/>
    </inkml:context>
    <inkml:brush xml:id="br0">
      <inkml:brushProperty name="width" value="0.35" units="cm"/>
      <inkml:brushProperty name="height" value="0.35" units="cm"/>
    </inkml:brush>
  </inkml:definitions>
  <inkml:trace contextRef="#ctx0" brushRef="#br0">37 4802 8928 0 0,'-5'-10'102'0'0,"1"0"1"0"0,1 0 0 0 0,0 0-1 0 0,0-1 1 0 0,1 1 0 0 0,0-1-1 0 0,1 1 1 0 0,-1-14-1 0 0,0-1-57 0 0,-7-89 35 0 0,9-181 0 0 0,7 101-18 0 0,4-98 522 0 0,14-170 843 0 0,-14 289-1203 0 0,22-304-23 0 0,-11 78-14 0 0,3-35-35 0 0,-10 264-64 0 0,20-202 83 0 0,7-67-322 0 0,-29 261-226 0 0,-13 154 353 0 0,0 0 0 0 0,-1 1 0 0 0,-6-32 0 0 0,-2-21 24 0 0,5 56 84 0 0,1-1 1 0 0,0-23 0 0 0,2 37-57 0 0,1 0 1 0 0,1 1-1 0 0,-1-1 1 0 0,1 0-1 0 0,0 1 1 0 0,1-1-1 0 0,0 1 1 0 0,0-1 0 0 0,0 1-1 0 0,7-12 1 0 0,-6 13 3 0 0,5-8 85 0 0,1 0 0 0 0,15-17 0 0 0,-20 26-86 0 0,0-1-1 0 0,1 1 1 0 0,0 1-1 0 0,0-1 0 0 0,0 1 1 0 0,0 0-1 0 0,1 0 1 0 0,-1 0-1 0 0,10-3 1 0 0,-2 2-13 0 0,0 0 0 0 0,0 1 0 0 0,0 1 0 0 0,19-2 0 0 0,123-18 162 0 0,-108 14-166 0 0,0-2-34 0 0,55-20 0 0 0,-21 5-154 0 0,132-29 472 0 0,-80 33-298 0 0,-64 12 0 0 0,-33 6 0 0 0,0 1 0 0 0,-1 2 0 0 0,61 7 0 0 0,-55-3 0 0 0,-13-2 0 0 0,36 5 0 0 0,-51-5-10 0 0,0 0 0 0 0,0 1 0 0 0,0 1 0 0 0,-1 0 1 0 0,1 1-1 0 0,-1 0 0 0 0,0 1 0 0 0,21 13 1 0 0,-23-12 13 0 0,-5-3 2 0 0,1-1-1 0 0,0 1 0 0 0,-1 1 0 0 0,0-1 0 0 0,0 1 0 0 0,-1 0 1 0 0,1 0-1 0 0,-1 0 0 0 0,0 1 0 0 0,0 0 0 0 0,-1-1 0 0 0,4 8 1 0 0,1 9 20 0 0,0 1 1 0 0,-2-1-1 0 0,8 47 0 0 0,-2 73-68 0 0,-12-131 56 0 0,18 229 42 0 0,4 113-216 0 0,-15-134-48 0 0,-3-92 69 0 0,0 28-26 0 0,-20 287 368 0 0,9-313-203 0 0,0 63 0 0 0,7 874-846 0 0,-15-709 801 0 0,0-1 16 0 0,11-98 29 0 0,0 3 0 0 0,-1-116 20 0 0,1-70 2 0 0,7 86 0 0 0,-2-150-885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24.245"/>
    </inkml:context>
    <inkml:brush xml:id="br0">
      <inkml:brushProperty name="width" value="0.35" units="cm"/>
      <inkml:brushProperty name="height" value="0.35" units="cm"/>
    </inkml:brush>
  </inkml:definitions>
  <inkml:trace contextRef="#ctx0" brushRef="#br0">107 1838 5728 0 0,'-1'2'520'0'0,"-4"5"-412"0"0,4-6-102 0 0,0-1 1 0 0,1 0-1 0 0,-1 0 1 0 0,1 0-1 0 0,-1 0 0 0 0,1 0 1 0 0,-1 0-1 0 0,1 0 1 0 0,-1 0-1 0 0,0 0 1 0 0,1 0-1 0 0,-1 0 1 0 0,1 0-1 0 0,-1 0 0 0 0,1 0 1 0 0,-1 0-1 0 0,1 0 1 0 0,-1-1-1 0 0,0 1 1 0 0,1 0-1 0 0,-1 0 0 0 0,1-1 1 0 0,-1 1-1 0 0,1-1 1 0 0,-1 1 12 0 0,-3-2 14 0 0,0-1 0 0 0,1 1 1 0 0,-1 0-1 0 0,1-1 0 0 0,0 0 1 0 0,0 0-1 0 0,0 0 0 0 0,0 0 0 0 0,1 0 1 0 0,-1-1-1 0 0,1 1 0 0 0,0-1 1 0 0,0 0-1 0 0,0 1 0 0 0,0-1 0 0 0,0 0 1 0 0,0-6-1 0 0,-3-7 181 0 0,2 0-1 0 0,-3-33 1 0 0,4 31-162 0 0,-16-268 336 0 0,17 212-385 0 0,0 13 31 0 0,8-79-1 0 0,6-6 447 0 0,-8 42 491 0 0,-1 14-446 0 0,-1 61-370 0 0,28-236 220 0 0,9 4-714 0 0,-30 218-54 0 0,-7 36 164 0 0,-1-1-1 0 0,0 0 0 0 0,0 0 0 0 0,0-13 1 0 0,3-11 187 0 0,-5 30 138 0 0,1 0 0 0 0,0 0 0 0 0,0 0 0 0 0,0 0 0 0 0,0 0 0 0 0,1 1 0 0 0,-1-1 0 0 0,1 0 0 0 0,-1 1 0 0 0,1-1 0 0 0,0 1 0 0 0,0 0 0 0 0,0-1 0 0 0,3-1 0 0 0,0-2 10 0 0,-1 3-101 0 0,-1 0 0 0 0,1 0 0 0 0,-1 1 0 0 0,1-1 0 0 0,0 1 0 0 0,0-1 1 0 0,0 1-1 0 0,1 0 0 0 0,-1 1 0 0 0,0-1 0 0 0,1 1 0 0 0,-1 0 0 0 0,1 0 1 0 0,-1 0-1 0 0,1 1 0 0 0,0 0 0 0 0,6 0 0 0 0,9 1-25 0 0,0 1 0 0 0,34 7 0 0 0,-42-6 4 0 0,30 4 46 0 0,49 2 0 0 0,-49-4 10 0 0,-26-3-22 0 0,22 2 0 0 0,20 0-18 0 0,-15 0 0 0 0,-8 1 0 0 0,-24-3 0 0 0,-1 0 0 0 0,15 0 0 0 0,6-1 65 0 0,50 10 0 0 0,-50-6-24 0 0,51 2 0 0 0,-43-11-193 0 0,-31 3 169 0 0,-1 0 0 0 0,0 0-1 0 0,0 1 1 0 0,1 0 0 0 0,-1 0 0 0 0,0 1 0 0 0,1 0 0 0 0,-1 0-1 0 0,0 1 1 0 0,11 3 0 0 0,-15-3 18 0 0,0 0 0 0 0,0 1 0 0 0,0-1 0 0 0,0 1 0 0 0,-1 0 0 0 0,1 0 0 0 0,-1 0 0 0 0,0 0 0 0 0,0 0 0 0 0,0 0 0 0 0,0 0 0 0 0,-1 1 0 0 0,1-1 0 0 0,0 5 0 0 0,-2-6 107 0 0,4 9 142 0 0,1 20-122 0 0,-2 0 0 0 0,-2 48 1 0 0,-1-62-100 0 0,-5 116 103 0 0,4-8-166 0 0,6 196 0 0 0,1-225 0 0 0,-2-43 0 0 0,-4 77 0 0 0,-1-59 0 0 0,2-22-108 0 0,-5 83-110 0 0,5-126 314 0 0,1 0-443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25.351"/>
    </inkml:context>
    <inkml:brush xml:id="br0">
      <inkml:brushProperty name="width" value="0.35" units="cm"/>
      <inkml:brushProperty name="height" value="0.35" units="cm"/>
    </inkml:brush>
  </inkml:definitions>
  <inkml:trace contextRef="#ctx0" brushRef="#br0">229 3593 6992 0 0,'-3'1'40'0'0,"1"-1"0"0"0,-1 1 0 0 0,0-1 0 0 0,0 0 0 0 0,1 0 0 0 0,-1 0 0 0 0,0 0 0 0 0,0 0 0 0 0,1 0 0 0 0,-1-1 0 0 0,0 1 1 0 0,1-1-1 0 0,-1 0 0 0 0,0 0 0 0 0,1 0 0 0 0,-1 0 0 0 0,1 0 0 0 0,-1-1 0 0 0,1 1 0 0 0,-3-2 0 0 0,-1-4 257 0 0,1 3-67 0 0,0-1 0 0 0,1 1 0 0 0,0-1 0 0 0,0 0 0 0 0,1 0 0 0 0,-1-1 0 0 0,-3-6 0 0 0,-7-22 105 0 0,1-1 0 0 0,1-1-1 0 0,2 0 1 0 0,2-1 0 0 0,1 0-1 0 0,-2-44 1 0 0,-5-42-162 0 0,-2-53 21 0 0,5-40-13 0 0,4 34-172 0 0,0-102 185 0 0,35-159 366 0 0,-2 248-510 0 0,17-162 349 0 0,5-77-320 0 0,-21 151-139 0 0,-23 236 15 0 0,5-36-332 0 0,-7 75 269 0 0,-1-1 0 0 0,0 0 1 0 0,0 0-1 0 0,-1 0 0 0 0,0 0 0 0 0,0 0 0 0 0,-1 0 0 0 0,0 0 0 0 0,-1 0 0 0 0,0 1 0 0 0,0-1 0 0 0,-1 0 1 0 0,-4-9-1 0 0,1 10 113 0 0,3 3 39 0 0,2-17 283 0 0,17 13 121 0 0,43 13-432 0 0,-54-4-30 0 0,17 1-4 0 0,0-2-1 0 0,0 0 0 0 0,27-6 1 0 0,22-13 18 0 0,133-55 0 0 0,-152 56 110 0 0,83-19-1 0 0,-129 37-92 0 0,85-17-2 0 0,-16 5-18 0 0,-47 7 15 0 0,58-15 18 0 0,-72 16-82 0 0,0 2 0 0 0,0-1 0 0 0,23-1 0 0 0,-29 4 85 0 0,0 1 0 0 0,0 0-1 0 0,1 1 1 0 0,-1 0 0 0 0,0 0-1 0 0,0 0 1 0 0,15 6 0 0 0,-18-5-32 0 0,1 1 1 0 0,-1 0-1 0 0,9 7 1 0 0,3 1 109 0 0,-14-8-93 0 0,1-1 1 0 0,-1 1-1 0 0,0-1 1 0 0,0 1-1 0 0,0 0 0 0 0,0 0 1 0 0,-1 0-1 0 0,1 1 1 0 0,-1-1-1 0 0,2 4 1 0 0,3 7 102 0 0,7 20 1 0 0,-3-6-61 0 0,-3-7-61 0 0,-1 0 0 0 0,-1 1 0 0 0,-1 0 0 0 0,3 29 0 0 0,1 5 0 0 0,0-14 0 0 0,18 124 0 0 0,-20-93-53 0 0,4 63-134 0 0,-5-20 94 0 0,0 44 98 0 0,15 156 307 0 0,-14-225-320 0 0,-5 147 1 0 0,-6-171-89 0 0,-1 47-185 0 0,-7 194-237 0 0,3-140 484 0 0,4-105 34 0 0,1 33 0 0 0,-3 151 6 0 0,1-1-92 0 0,4-184 136 0 0,1-28 104 0 0,4 55-1 0 0,7 29-358 0 0,-10-98 353 0 0,0 1 0 0 0,-2-1 1 0 0,-6 36-1 0 0,7-47-39 0 0,0 0-1 0 0,0 17 1 0 0,0-2-820 0 0,5-51 463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31.125"/>
    </inkml:context>
    <inkml:brush xml:id="br0">
      <inkml:brushProperty name="width" value="0.1" units="cm"/>
      <inkml:brushProperty name="height" value="0.1" units="cm"/>
      <inkml:brushProperty name="color" value="#E71224"/>
    </inkml:brush>
  </inkml:definitions>
  <inkml:trace contextRef="#ctx0" brushRef="#br0">25 5856 10136 0 0,'-7'0'426'0'0,"-6"0"371"0"0,9 0 958 0 0,26-22-1073 0 0,-19 21-662 0 0,4-3-3 0 0,-1-1 0 0 0,1 1-1 0 0,-1-1 1 0 0,11-11 0 0 0,13-13 43 0 0,-21 21-40 0 0,0-1 0 0 0,9-11 0 0 0,-10 11-17 0 0,0 0 0 0 0,1 1 0 0 0,16-12 0 0 0,3-3-3 0 0,112-111 2 0 0,-51 47-58 0 0,280-243 198 0 0,-113 113-142 0 0,88-70 0 0 0,-29 47 0 0 0,719-523-228 0 0,-907 672 208 0 0,470-318 100 0 0,-393 274-80 0 0,57-37 0 0 0,57-31 0 0 0,165-103 0 0 0,194-87 0 0 0,-157 109 0 0 0,386-199 0 0 0,-547 302 0 0 0,490-231 0 0 0,-481 237 0 0 0,-68 30 0 0 0,-224 110 66 0 0,195-84-756 0 0,-194 87-2549 0 0,-3 2-1098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38.232"/>
    </inkml:context>
    <inkml:brush xml:id="br0">
      <inkml:brushProperty name="width" value="0.1" units="cm"/>
      <inkml:brushProperty name="height" value="0.1" units="cm"/>
      <inkml:brushProperty name="color" value="#E71224"/>
    </inkml:brush>
  </inkml:definitions>
  <inkml:trace contextRef="#ctx0" brushRef="#br0">273 205 12440 0 0,'-12'-7'436'0'0,"-140"-89"437"0"0,96 49-630 0 0,51 43-29 0 0,1 0 1 0 0,0-1-1 0 0,0 1 1 0 0,-4-6-1 0 0,6 7-107 0 0,-1 0 1 0 0,1 0-1 0 0,-1 0 0 0 0,1 0 1 0 0,-1 0-1 0 0,0 1 1 0 0,0-1-1 0 0,-4-1 0 0 0,9 6-93 0 0,0 0-1 0 0,0 0 0 0 0,0 0 1 0 0,-1 0-1 0 0,1 1 0 0 0,-1-1 1 0 0,1 0-1 0 0,1 5 1 0 0,3 5-35 0 0,7 8 16 0 0,18 22 0 0 0,-8-13 5 0 0,11 11 0 0 0,1-1 0 0 0,59 50 0 0 0,-43-41 0 0 0,-9-11 0 0 0,50 33 0 0 0,51 26 0 0 0,-125-84 0 0 0,409 216-128 0 0,-239-136 104 0 0,305 175 170 0 0,241 187-428 0 0,-582-353 372 0 0,699 464-1335 0 0,450 201 813 0 0,-476-344 426 0 0,10-20 865 0 0,-597-289-455 0 0,866 499 1056 0 0,-735-361-1159 0 0,-79-33 33 0 0,24 18-158 0 0,-222-171-358 0 0,2-2-10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16T13:15:39.582"/>
    </inkml:context>
    <inkml:brush xml:id="br0">
      <inkml:brushProperty name="width" value="0.1" units="cm"/>
      <inkml:brushProperty name="height" value="0.1" units="cm"/>
      <inkml:brushProperty name="color" value="#E71224"/>
    </inkml:brush>
  </inkml:definitions>
  <inkml:trace contextRef="#ctx0" brushRef="#br0">1 4774 3224 0 0,'1'-4'22'0'0,"1"0"0"0"0,0 0 0 0 0,0 0 1 0 0,0 0-1 0 0,1 1 0 0 0,-1-1 0 0 0,1 1 0 0 0,0 0 0 0 0,0-1 0 0 0,0 1 1 0 0,0 1-1 0 0,7-6 0 0 0,51-42 952 0 0,-39 30-287 0 0,2 1 1 0 0,25-16-1 0 0,6 2 119 0 0,162-90 1762 0 0,194-96-1001 0 0,-231 120-1256 0 0,13-11-413 0 0,-13 7 121 0 0,363-187 443 0 0,-107 59-185 0 0,369-181 198 0 0,-649 334-460 0 0,580-268 49 0 0,239-76 109 0 0,9 30-436 0 0,-264 114 196 0 0,-5 2-56 0 0,-155 62 112 0 0,66-24 12 0 0,5 17-1 0 0,220-61-296 0 0,-649 214 105 0 0,222-67-1509 0 0,-320 106-2129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85C693-C935-0EF3-F66A-7587EF81CAE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82DA767-C8EC-6851-0F01-6F0257DC5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FD9EC9F-9A7C-DAF5-9103-E41C05C38BAD}"/>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2CC269D0-6F22-E573-AA1C-CD1AD0F287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9D57EB-A64D-5A21-FA44-44E7F11A8CAB}"/>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174342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55F6F-383F-60CE-3E19-FDB15631FE3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49581A1-F8DB-EEFA-9CF1-9EEB3642B58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D2C360-12B5-0140-98E2-F4350939498A}"/>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B090E403-9140-E5D0-E40B-D959EAB86C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FE5E12-E120-830B-8809-CCAD22E81E27}"/>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384152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39E6644-7C91-BADB-F45A-448BF1D033A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FE6693-37EF-385D-7D20-A36868C5712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088900-486C-76D4-135C-B43D90AAE69D}"/>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C41D68E7-783D-A928-F3FD-8845F89E2F3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DB872B-B2F4-5874-53BF-A732942D4CD4}"/>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223219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27988-5769-6D0D-82B8-78F8DD6D32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DA1AD3-AC36-17B9-80BE-0341BC8788B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B2FD70-0597-22AC-5CFC-1B00E25CE6A2}"/>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93589661-2449-EADA-B533-BA46B560E7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F57A0F-76A2-718C-90DC-830590C82581}"/>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235373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9CAAF9-CA58-620E-E371-797ABAC17AF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65BB4E-12C2-42CD-5331-084F78DA4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CBC1FC8-2BC7-FD4C-06E4-9CA2B64E01A2}"/>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7EBA7EC1-971F-1C9E-9F9D-AA48B70C8C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810D094-FFCD-BFAB-C9D1-970746E13FAA}"/>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1724802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437EC-A1CB-3ABC-A4E2-D34A6B486D7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921CD04-9780-8666-E140-F9E0CE7E6E0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2F6C83A-398C-7DB4-5B96-DFB2A597E9A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41F3D52-4F12-CE1F-B5B5-D99A42F82B59}"/>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6" name="フッター プレースホルダー 5">
            <a:extLst>
              <a:ext uri="{FF2B5EF4-FFF2-40B4-BE49-F238E27FC236}">
                <a16:creationId xmlns:a16="http://schemas.microsoft.com/office/drawing/2014/main" id="{87749EF3-5D31-4F91-BC1B-DAB4DEB0079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9338FC3-CB14-DC54-E814-E21D8EE53D5D}"/>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145891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842F2-98B7-A353-7ADC-4B859CB829C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9600EA1-07B8-35D7-137E-CB9C9F2B16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B368AD9-5767-69B6-A481-98B73E412A8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F8A4630-A8F3-85E5-07EB-601D7BA597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C1AF5B5-E64A-72CD-D572-DF1E282BE9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B570760-36A6-FA4D-57D2-1E73A9C57FDC}"/>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8" name="フッター プレースホルダー 7">
            <a:extLst>
              <a:ext uri="{FF2B5EF4-FFF2-40B4-BE49-F238E27FC236}">
                <a16:creationId xmlns:a16="http://schemas.microsoft.com/office/drawing/2014/main" id="{A6C5E0AF-F4EA-AA96-F50A-4C33AC1C3BB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F0DB76C-AE3F-D841-9853-54EEDC28DAD9}"/>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303735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36A791-8A56-701D-ED81-7EE6B07AA7F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56DF497-4916-E04F-C778-1F56A9401E18}"/>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4" name="フッター プレースホルダー 3">
            <a:extLst>
              <a:ext uri="{FF2B5EF4-FFF2-40B4-BE49-F238E27FC236}">
                <a16:creationId xmlns:a16="http://schemas.microsoft.com/office/drawing/2014/main" id="{BBA8333C-AB70-7F4E-84D0-1CBFB3919FD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1859FE1-5A77-4A15-EFD9-24A5CC1F8669}"/>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234374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57176B1-9DF3-3D96-FA92-9978D113F630}"/>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3" name="フッター プレースホルダー 2">
            <a:extLst>
              <a:ext uri="{FF2B5EF4-FFF2-40B4-BE49-F238E27FC236}">
                <a16:creationId xmlns:a16="http://schemas.microsoft.com/office/drawing/2014/main" id="{0D0B04A0-7B19-6B16-2904-AAA44FDB730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5214F7-B4C7-3DAB-AD99-4C7D0FAA6CAD}"/>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210403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0634D4-90FA-3938-B15A-C206AB96555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254E46-0591-5FB2-6C70-D5CD987046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C4210F6-ADCA-95C3-2960-4B8DEC8A7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7F0F02-F7DB-12A9-E613-074F3AD3FAD8}"/>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6" name="フッター プレースホルダー 5">
            <a:extLst>
              <a:ext uri="{FF2B5EF4-FFF2-40B4-BE49-F238E27FC236}">
                <a16:creationId xmlns:a16="http://schemas.microsoft.com/office/drawing/2014/main" id="{EFB19E17-6422-0D89-3AAE-BF6CE361E5F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922566-3D14-AFE3-5DEA-DE7F2503B45D}"/>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3093178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27901-B60B-B30E-7BB9-2FE9C8A9CAA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85248C5-4331-1231-7D88-6DC3C32CD8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42AC106-6867-056E-9192-37C559382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1F099F-DA1E-5979-A0D7-572A0A4CBBD7}"/>
              </a:ext>
            </a:extLst>
          </p:cNvPr>
          <p:cNvSpPr>
            <a:spLocks noGrp="1"/>
          </p:cNvSpPr>
          <p:nvPr>
            <p:ph type="dt" sz="half" idx="10"/>
          </p:nvPr>
        </p:nvSpPr>
        <p:spPr/>
        <p:txBody>
          <a:bodyPr/>
          <a:lstStyle/>
          <a:p>
            <a:fld id="{B06BD3DD-8B11-4780-AD94-1ABACB190551}" type="datetimeFigureOut">
              <a:rPr kumimoji="1" lang="ja-JP" altLang="en-US" smtClean="0"/>
              <a:t>2022/12/20</a:t>
            </a:fld>
            <a:endParaRPr kumimoji="1" lang="ja-JP" altLang="en-US"/>
          </a:p>
        </p:txBody>
      </p:sp>
      <p:sp>
        <p:nvSpPr>
          <p:cNvPr id="6" name="フッター プレースホルダー 5">
            <a:extLst>
              <a:ext uri="{FF2B5EF4-FFF2-40B4-BE49-F238E27FC236}">
                <a16:creationId xmlns:a16="http://schemas.microsoft.com/office/drawing/2014/main" id="{25416485-493B-3360-8F37-A14463467A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1CE8212-1CEC-FCFA-8A4F-48CA19DAC310}"/>
              </a:ext>
            </a:extLst>
          </p:cNvPr>
          <p:cNvSpPr>
            <a:spLocks noGrp="1"/>
          </p:cNvSpPr>
          <p:nvPr>
            <p:ph type="sldNum" sz="quarter" idx="12"/>
          </p:nvPr>
        </p:nvSpPr>
        <p:spPr/>
        <p:txBody>
          <a:body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176335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8CBFF05-DEE2-A76E-ADBA-3E90CFBA3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81565FD-ED2B-B817-5617-DD52D0D06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F49A70-D888-EECD-5F3F-8F9C81E9D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BD3DD-8B11-4780-AD94-1ABACB190551}" type="datetimeFigureOut">
              <a:rPr kumimoji="1" lang="ja-JP" altLang="en-US" smtClean="0"/>
              <a:t>2022/12/20</a:t>
            </a:fld>
            <a:endParaRPr kumimoji="1" lang="ja-JP" altLang="en-US"/>
          </a:p>
        </p:txBody>
      </p:sp>
      <p:sp>
        <p:nvSpPr>
          <p:cNvPr id="5" name="フッター プレースホルダー 4">
            <a:extLst>
              <a:ext uri="{FF2B5EF4-FFF2-40B4-BE49-F238E27FC236}">
                <a16:creationId xmlns:a16="http://schemas.microsoft.com/office/drawing/2014/main" id="{A33BB41E-39C0-5115-CB0C-A0301EEDFA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EB44D2F-9C92-352E-9B97-67F1C2B1F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B3923-0DA7-4A7F-A39B-E18258F38498}" type="slidenum">
              <a:rPr kumimoji="1" lang="ja-JP" altLang="en-US" smtClean="0"/>
              <a:t>‹#›</a:t>
            </a:fld>
            <a:endParaRPr kumimoji="1" lang="ja-JP" altLang="en-US"/>
          </a:p>
        </p:txBody>
      </p:sp>
    </p:spTree>
    <p:extLst>
      <p:ext uri="{BB962C8B-B14F-4D97-AF65-F5344CB8AC3E}">
        <p14:creationId xmlns:p14="http://schemas.microsoft.com/office/powerpoint/2010/main" val="567982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3" Type="http://schemas.openxmlformats.org/officeDocument/2006/relationships/customXml" Target="../ink/ink78.xml"/><Relationship Id="rId18" Type="http://schemas.openxmlformats.org/officeDocument/2006/relationships/image" Target="../media/image1510.png"/><Relationship Id="rId26" Type="http://schemas.openxmlformats.org/officeDocument/2006/relationships/image" Target="../media/image190.png"/><Relationship Id="rId21" Type="http://schemas.openxmlformats.org/officeDocument/2006/relationships/customXml" Target="../ink/ink82.xml"/><Relationship Id="rId34" Type="http://schemas.openxmlformats.org/officeDocument/2006/relationships/image" Target="../media/image230.png"/><Relationship Id="rId7" Type="http://schemas.openxmlformats.org/officeDocument/2006/relationships/customXml" Target="../ink/ink75.xml"/><Relationship Id="rId12" Type="http://schemas.openxmlformats.org/officeDocument/2006/relationships/image" Target="../media/image1210.png"/><Relationship Id="rId17" Type="http://schemas.openxmlformats.org/officeDocument/2006/relationships/customXml" Target="../ink/ink80.xml"/><Relationship Id="rId25" Type="http://schemas.openxmlformats.org/officeDocument/2006/relationships/customXml" Target="../ink/ink84.xml"/><Relationship Id="rId33" Type="http://schemas.openxmlformats.org/officeDocument/2006/relationships/customXml" Target="../ink/ink88.xml"/><Relationship Id="rId38" Type="http://schemas.openxmlformats.org/officeDocument/2006/relationships/image" Target="../media/image250.png"/><Relationship Id="rId2" Type="http://schemas.openxmlformats.org/officeDocument/2006/relationships/image" Target="../media/image83.PNG"/><Relationship Id="rId16" Type="http://schemas.openxmlformats.org/officeDocument/2006/relationships/image" Target="../media/image1410.png"/><Relationship Id="rId20" Type="http://schemas.openxmlformats.org/officeDocument/2006/relationships/image" Target="../media/image1610.png"/><Relationship Id="rId29" Type="http://schemas.openxmlformats.org/officeDocument/2006/relationships/customXml" Target="../ink/ink86.xml"/><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customXml" Target="../ink/ink77.xml"/><Relationship Id="rId24" Type="http://schemas.openxmlformats.org/officeDocument/2006/relationships/image" Target="../media/image180.png"/><Relationship Id="rId32" Type="http://schemas.openxmlformats.org/officeDocument/2006/relationships/image" Target="../media/image220.png"/><Relationship Id="rId37" Type="http://schemas.openxmlformats.org/officeDocument/2006/relationships/customXml" Target="../ink/ink90.xml"/><Relationship Id="rId5" Type="http://schemas.openxmlformats.org/officeDocument/2006/relationships/customXml" Target="../ink/ink74.xml"/><Relationship Id="rId15" Type="http://schemas.openxmlformats.org/officeDocument/2006/relationships/customXml" Target="../ink/ink79.xml"/><Relationship Id="rId23" Type="http://schemas.openxmlformats.org/officeDocument/2006/relationships/customXml" Target="../ink/ink83.xml"/><Relationship Id="rId28" Type="http://schemas.openxmlformats.org/officeDocument/2006/relationships/image" Target="../media/image200.png"/><Relationship Id="rId36" Type="http://schemas.openxmlformats.org/officeDocument/2006/relationships/image" Target="../media/image240.png"/><Relationship Id="rId10" Type="http://schemas.openxmlformats.org/officeDocument/2006/relationships/image" Target="../media/image1110.png"/><Relationship Id="rId19" Type="http://schemas.openxmlformats.org/officeDocument/2006/relationships/customXml" Target="../ink/ink81.xml"/><Relationship Id="rId31" Type="http://schemas.openxmlformats.org/officeDocument/2006/relationships/customXml" Target="../ink/ink87.xml"/><Relationship Id="rId4" Type="http://schemas.openxmlformats.org/officeDocument/2006/relationships/image" Target="../media/image810.png"/><Relationship Id="rId9" Type="http://schemas.openxmlformats.org/officeDocument/2006/relationships/customXml" Target="../ink/ink76.xml"/><Relationship Id="rId14" Type="http://schemas.openxmlformats.org/officeDocument/2006/relationships/image" Target="../media/image1310.png"/><Relationship Id="rId22" Type="http://schemas.openxmlformats.org/officeDocument/2006/relationships/image" Target="../media/image176.png"/><Relationship Id="rId27" Type="http://schemas.openxmlformats.org/officeDocument/2006/relationships/customXml" Target="../ink/ink85.xml"/><Relationship Id="rId30" Type="http://schemas.openxmlformats.org/officeDocument/2006/relationships/image" Target="../media/image210.png"/><Relationship Id="rId35" Type="http://schemas.openxmlformats.org/officeDocument/2006/relationships/customXml" Target="../ink/ink89.xml"/><Relationship Id="rId8" Type="http://schemas.openxmlformats.org/officeDocument/2006/relationships/image" Target="../media/image1010.png"/><Relationship Id="rId3" Type="http://schemas.openxmlformats.org/officeDocument/2006/relationships/customXml" Target="../ink/ink7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6" Type="http://schemas.openxmlformats.org/officeDocument/2006/relationships/customXml" Target="../ink/ink103.xml"/><Relationship Id="rId21" Type="http://schemas.openxmlformats.org/officeDocument/2006/relationships/image" Target="../media/image350.png"/><Relationship Id="rId42" Type="http://schemas.openxmlformats.org/officeDocument/2006/relationships/customXml" Target="../ink/ink111.xml"/><Relationship Id="rId47" Type="http://schemas.openxmlformats.org/officeDocument/2006/relationships/image" Target="../media/image480.png"/><Relationship Id="rId63" Type="http://schemas.openxmlformats.org/officeDocument/2006/relationships/image" Target="../media/image560.png"/><Relationship Id="rId68" Type="http://schemas.openxmlformats.org/officeDocument/2006/relationships/customXml" Target="../ink/ink124.xml"/><Relationship Id="rId2" Type="http://schemas.openxmlformats.org/officeDocument/2006/relationships/customXml" Target="../ink/ink91.xml"/><Relationship Id="rId16" Type="http://schemas.openxmlformats.org/officeDocument/2006/relationships/customXml" Target="../ink/ink98.xml"/><Relationship Id="rId29" Type="http://schemas.openxmlformats.org/officeDocument/2006/relationships/image" Target="../media/image390.png"/><Relationship Id="rId11" Type="http://schemas.openxmlformats.org/officeDocument/2006/relationships/image" Target="../media/image300.png"/><Relationship Id="rId24" Type="http://schemas.openxmlformats.org/officeDocument/2006/relationships/customXml" Target="../ink/ink102.xml"/><Relationship Id="rId32" Type="http://schemas.openxmlformats.org/officeDocument/2006/relationships/customXml" Target="../ink/ink106.xml"/><Relationship Id="rId37" Type="http://schemas.openxmlformats.org/officeDocument/2006/relationships/image" Target="../media/image430.png"/><Relationship Id="rId40" Type="http://schemas.openxmlformats.org/officeDocument/2006/relationships/customXml" Target="../ink/ink110.xml"/><Relationship Id="rId45" Type="http://schemas.openxmlformats.org/officeDocument/2006/relationships/image" Target="../media/image470.png"/><Relationship Id="rId53" Type="http://schemas.openxmlformats.org/officeDocument/2006/relationships/image" Target="../media/image510.png"/><Relationship Id="rId58" Type="http://schemas.openxmlformats.org/officeDocument/2006/relationships/customXml" Target="../ink/ink119.xml"/><Relationship Id="rId66" Type="http://schemas.openxmlformats.org/officeDocument/2006/relationships/customXml" Target="../ink/ink123.xml"/><Relationship Id="rId74" Type="http://schemas.openxmlformats.org/officeDocument/2006/relationships/customXml" Target="../ink/ink127.xml"/><Relationship Id="rId5" Type="http://schemas.openxmlformats.org/officeDocument/2006/relationships/image" Target="../media/image270.png"/><Relationship Id="rId61" Type="http://schemas.openxmlformats.org/officeDocument/2006/relationships/image" Target="../media/image550.png"/><Relationship Id="rId19" Type="http://schemas.openxmlformats.org/officeDocument/2006/relationships/image" Target="../media/image340.png"/><Relationship Id="rId14" Type="http://schemas.openxmlformats.org/officeDocument/2006/relationships/customXml" Target="../ink/ink97.xml"/><Relationship Id="rId22" Type="http://schemas.openxmlformats.org/officeDocument/2006/relationships/customXml" Target="../ink/ink101.xml"/><Relationship Id="rId27" Type="http://schemas.openxmlformats.org/officeDocument/2006/relationships/image" Target="../media/image380.png"/><Relationship Id="rId30" Type="http://schemas.openxmlformats.org/officeDocument/2006/relationships/customXml" Target="../ink/ink105.xml"/><Relationship Id="rId35" Type="http://schemas.openxmlformats.org/officeDocument/2006/relationships/image" Target="../media/image420.png"/><Relationship Id="rId43" Type="http://schemas.openxmlformats.org/officeDocument/2006/relationships/image" Target="../media/image460.png"/><Relationship Id="rId48" Type="http://schemas.openxmlformats.org/officeDocument/2006/relationships/customXml" Target="../ink/ink114.xml"/><Relationship Id="rId56" Type="http://schemas.openxmlformats.org/officeDocument/2006/relationships/customXml" Target="../ink/ink118.xml"/><Relationship Id="rId64" Type="http://schemas.openxmlformats.org/officeDocument/2006/relationships/customXml" Target="../ink/ink122.xml"/><Relationship Id="rId69" Type="http://schemas.openxmlformats.org/officeDocument/2006/relationships/image" Target="../media/image590.png"/><Relationship Id="rId8" Type="http://schemas.openxmlformats.org/officeDocument/2006/relationships/customXml" Target="../ink/ink94.xml"/><Relationship Id="rId51" Type="http://schemas.openxmlformats.org/officeDocument/2006/relationships/image" Target="../media/image500.png"/><Relationship Id="rId72" Type="http://schemas.openxmlformats.org/officeDocument/2006/relationships/customXml" Target="../ink/ink126.xml"/><Relationship Id="rId3" Type="http://schemas.openxmlformats.org/officeDocument/2006/relationships/image" Target="../media/image260.png"/><Relationship Id="rId12" Type="http://schemas.openxmlformats.org/officeDocument/2006/relationships/customXml" Target="../ink/ink96.xml"/><Relationship Id="rId17" Type="http://schemas.openxmlformats.org/officeDocument/2006/relationships/image" Target="../media/image330.png"/><Relationship Id="rId25" Type="http://schemas.openxmlformats.org/officeDocument/2006/relationships/image" Target="../media/image370.png"/><Relationship Id="rId33" Type="http://schemas.openxmlformats.org/officeDocument/2006/relationships/image" Target="../media/image410.png"/><Relationship Id="rId38" Type="http://schemas.openxmlformats.org/officeDocument/2006/relationships/customXml" Target="../ink/ink109.xml"/><Relationship Id="rId46" Type="http://schemas.openxmlformats.org/officeDocument/2006/relationships/customXml" Target="../ink/ink113.xml"/><Relationship Id="rId59" Type="http://schemas.openxmlformats.org/officeDocument/2006/relationships/image" Target="../media/image540.png"/><Relationship Id="rId67" Type="http://schemas.openxmlformats.org/officeDocument/2006/relationships/image" Target="../media/image580.png"/><Relationship Id="rId20" Type="http://schemas.openxmlformats.org/officeDocument/2006/relationships/customXml" Target="../ink/ink100.xml"/><Relationship Id="rId41" Type="http://schemas.openxmlformats.org/officeDocument/2006/relationships/image" Target="../media/image450.png"/><Relationship Id="rId54" Type="http://schemas.openxmlformats.org/officeDocument/2006/relationships/customXml" Target="../ink/ink117.xml"/><Relationship Id="rId62" Type="http://schemas.openxmlformats.org/officeDocument/2006/relationships/customXml" Target="../ink/ink121.xml"/><Relationship Id="rId70" Type="http://schemas.openxmlformats.org/officeDocument/2006/relationships/customXml" Target="../ink/ink125.xml"/><Relationship Id="rId75" Type="http://schemas.openxmlformats.org/officeDocument/2006/relationships/image" Target="../media/image620.png"/><Relationship Id="rId1" Type="http://schemas.openxmlformats.org/officeDocument/2006/relationships/slideLayout" Target="../slideLayouts/slideLayout7.xml"/><Relationship Id="rId6" Type="http://schemas.openxmlformats.org/officeDocument/2006/relationships/customXml" Target="../ink/ink93.xml"/><Relationship Id="rId15" Type="http://schemas.openxmlformats.org/officeDocument/2006/relationships/image" Target="../media/image320.png"/><Relationship Id="rId23" Type="http://schemas.openxmlformats.org/officeDocument/2006/relationships/image" Target="../media/image360.png"/><Relationship Id="rId28" Type="http://schemas.openxmlformats.org/officeDocument/2006/relationships/customXml" Target="../ink/ink104.xml"/><Relationship Id="rId36" Type="http://schemas.openxmlformats.org/officeDocument/2006/relationships/customXml" Target="../ink/ink108.xml"/><Relationship Id="rId49" Type="http://schemas.openxmlformats.org/officeDocument/2006/relationships/image" Target="../media/image490.png"/><Relationship Id="rId57" Type="http://schemas.openxmlformats.org/officeDocument/2006/relationships/image" Target="../media/image530.png"/><Relationship Id="rId10" Type="http://schemas.openxmlformats.org/officeDocument/2006/relationships/customXml" Target="../ink/ink95.xml"/><Relationship Id="rId31" Type="http://schemas.openxmlformats.org/officeDocument/2006/relationships/image" Target="../media/image400.png"/><Relationship Id="rId44" Type="http://schemas.openxmlformats.org/officeDocument/2006/relationships/customXml" Target="../ink/ink112.xml"/><Relationship Id="rId52" Type="http://schemas.openxmlformats.org/officeDocument/2006/relationships/customXml" Target="../ink/ink116.xml"/><Relationship Id="rId60" Type="http://schemas.openxmlformats.org/officeDocument/2006/relationships/customXml" Target="../ink/ink120.xml"/><Relationship Id="rId65" Type="http://schemas.openxmlformats.org/officeDocument/2006/relationships/image" Target="../media/image570.png"/><Relationship Id="rId73" Type="http://schemas.openxmlformats.org/officeDocument/2006/relationships/image" Target="../media/image610.png"/><Relationship Id="rId4" Type="http://schemas.openxmlformats.org/officeDocument/2006/relationships/customXml" Target="../ink/ink92.xml"/><Relationship Id="rId9" Type="http://schemas.openxmlformats.org/officeDocument/2006/relationships/image" Target="../media/image290.png"/><Relationship Id="rId13" Type="http://schemas.openxmlformats.org/officeDocument/2006/relationships/image" Target="../media/image310.png"/><Relationship Id="rId18" Type="http://schemas.openxmlformats.org/officeDocument/2006/relationships/customXml" Target="../ink/ink99.xml"/><Relationship Id="rId39" Type="http://schemas.openxmlformats.org/officeDocument/2006/relationships/image" Target="../media/image440.png"/><Relationship Id="rId34" Type="http://schemas.openxmlformats.org/officeDocument/2006/relationships/customXml" Target="../ink/ink107.xml"/><Relationship Id="rId50" Type="http://schemas.openxmlformats.org/officeDocument/2006/relationships/customXml" Target="../ink/ink115.xml"/><Relationship Id="rId55" Type="http://schemas.openxmlformats.org/officeDocument/2006/relationships/image" Target="../media/image520.png"/><Relationship Id="rId7" Type="http://schemas.openxmlformats.org/officeDocument/2006/relationships/image" Target="../media/image280.png"/><Relationship Id="rId71" Type="http://schemas.openxmlformats.org/officeDocument/2006/relationships/image" Target="../media/image6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3" Type="http://schemas.openxmlformats.org/officeDocument/2006/relationships/image" Target="../media/image710.png"/><Relationship Id="rId18" Type="http://schemas.openxmlformats.org/officeDocument/2006/relationships/customXml" Target="../ink/ink136.xml"/><Relationship Id="rId26" Type="http://schemas.openxmlformats.org/officeDocument/2006/relationships/customXml" Target="../ink/ink140.xml"/><Relationship Id="rId39" Type="http://schemas.openxmlformats.org/officeDocument/2006/relationships/image" Target="../media/image840.PNG"/><Relationship Id="rId21" Type="http://schemas.openxmlformats.org/officeDocument/2006/relationships/image" Target="../media/image750.png"/><Relationship Id="rId34" Type="http://schemas.openxmlformats.org/officeDocument/2006/relationships/customXml" Target="../ink/ink144.xml"/><Relationship Id="rId42" Type="http://schemas.openxmlformats.org/officeDocument/2006/relationships/customXml" Target="../ink/ink148.xml"/><Relationship Id="rId7" Type="http://schemas.openxmlformats.org/officeDocument/2006/relationships/image" Target="../media/image680.png"/><Relationship Id="rId2" Type="http://schemas.openxmlformats.org/officeDocument/2006/relationships/customXml" Target="../ink/ink128.xml"/><Relationship Id="rId16" Type="http://schemas.openxmlformats.org/officeDocument/2006/relationships/customXml" Target="../ink/ink135.xml"/><Relationship Id="rId29" Type="http://schemas.openxmlformats.org/officeDocument/2006/relationships/image" Target="../media/image790.PNG"/><Relationship Id="rId1" Type="http://schemas.openxmlformats.org/officeDocument/2006/relationships/slideLayout" Target="../slideLayouts/slideLayout7.xml"/><Relationship Id="rId6" Type="http://schemas.openxmlformats.org/officeDocument/2006/relationships/customXml" Target="../ink/ink130.xml"/><Relationship Id="rId11" Type="http://schemas.openxmlformats.org/officeDocument/2006/relationships/image" Target="../media/image700.png"/><Relationship Id="rId24" Type="http://schemas.openxmlformats.org/officeDocument/2006/relationships/customXml" Target="../ink/ink139.xml"/><Relationship Id="rId32" Type="http://schemas.openxmlformats.org/officeDocument/2006/relationships/customXml" Target="../ink/ink143.xml"/><Relationship Id="rId37" Type="http://schemas.openxmlformats.org/officeDocument/2006/relationships/image" Target="../media/image830.PNG"/><Relationship Id="rId40" Type="http://schemas.openxmlformats.org/officeDocument/2006/relationships/customXml" Target="../ink/ink147.xml"/><Relationship Id="rId45" Type="http://schemas.openxmlformats.org/officeDocument/2006/relationships/image" Target="../media/image870.PNG"/><Relationship Id="rId5" Type="http://schemas.openxmlformats.org/officeDocument/2006/relationships/image" Target="../media/image670.png"/><Relationship Id="rId15" Type="http://schemas.openxmlformats.org/officeDocument/2006/relationships/image" Target="../media/image720.png"/><Relationship Id="rId23" Type="http://schemas.openxmlformats.org/officeDocument/2006/relationships/image" Target="../media/image760.png"/><Relationship Id="rId28" Type="http://schemas.openxmlformats.org/officeDocument/2006/relationships/customXml" Target="../ink/ink141.xml"/><Relationship Id="rId36" Type="http://schemas.openxmlformats.org/officeDocument/2006/relationships/customXml" Target="../ink/ink145.xml"/><Relationship Id="rId10" Type="http://schemas.openxmlformats.org/officeDocument/2006/relationships/customXml" Target="../ink/ink132.xml"/><Relationship Id="rId19" Type="http://schemas.openxmlformats.org/officeDocument/2006/relationships/image" Target="../media/image740.png"/><Relationship Id="rId31" Type="http://schemas.openxmlformats.org/officeDocument/2006/relationships/image" Target="../media/image800.PNG"/><Relationship Id="rId44" Type="http://schemas.openxmlformats.org/officeDocument/2006/relationships/customXml" Target="../ink/ink149.xml"/><Relationship Id="rId4" Type="http://schemas.openxmlformats.org/officeDocument/2006/relationships/customXml" Target="../ink/ink129.xml"/><Relationship Id="rId9" Type="http://schemas.openxmlformats.org/officeDocument/2006/relationships/image" Target="../media/image690.png"/><Relationship Id="rId14" Type="http://schemas.openxmlformats.org/officeDocument/2006/relationships/customXml" Target="../ink/ink134.xml"/><Relationship Id="rId22" Type="http://schemas.openxmlformats.org/officeDocument/2006/relationships/customXml" Target="../ink/ink138.xml"/><Relationship Id="rId27" Type="http://schemas.openxmlformats.org/officeDocument/2006/relationships/image" Target="../media/image780.PNG"/><Relationship Id="rId30" Type="http://schemas.openxmlformats.org/officeDocument/2006/relationships/customXml" Target="../ink/ink142.xml"/><Relationship Id="rId35" Type="http://schemas.openxmlformats.org/officeDocument/2006/relationships/image" Target="../media/image820.PNG"/><Relationship Id="rId43" Type="http://schemas.openxmlformats.org/officeDocument/2006/relationships/image" Target="../media/image860.png"/><Relationship Id="rId8" Type="http://schemas.openxmlformats.org/officeDocument/2006/relationships/customXml" Target="../ink/ink131.xml"/><Relationship Id="rId3" Type="http://schemas.openxmlformats.org/officeDocument/2006/relationships/image" Target="../media/image660.png"/><Relationship Id="rId12" Type="http://schemas.openxmlformats.org/officeDocument/2006/relationships/customXml" Target="../ink/ink133.xml"/><Relationship Id="rId17" Type="http://schemas.openxmlformats.org/officeDocument/2006/relationships/image" Target="../media/image730.png"/><Relationship Id="rId25" Type="http://schemas.openxmlformats.org/officeDocument/2006/relationships/image" Target="../media/image770.png"/><Relationship Id="rId33" Type="http://schemas.openxmlformats.org/officeDocument/2006/relationships/image" Target="../media/image811.PNG"/><Relationship Id="rId38" Type="http://schemas.openxmlformats.org/officeDocument/2006/relationships/customXml" Target="../ink/ink146.xml"/><Relationship Id="rId20" Type="http://schemas.openxmlformats.org/officeDocument/2006/relationships/customXml" Target="../ink/ink137.xml"/><Relationship Id="rId41" Type="http://schemas.openxmlformats.org/officeDocument/2006/relationships/image" Target="../media/image850.PNG"/></Relationships>
</file>

<file path=ppt/slides/_rels/slide134.xml.rels><?xml version="1.0" encoding="UTF-8" standalone="yes"?>
<Relationships xmlns="http://schemas.openxmlformats.org/package/2006/relationships"><Relationship Id="rId13" Type="http://schemas.openxmlformats.org/officeDocument/2006/relationships/image" Target="../media/image710.png"/><Relationship Id="rId18" Type="http://schemas.openxmlformats.org/officeDocument/2006/relationships/customXml" Target="../ink/ink158.xml"/><Relationship Id="rId26" Type="http://schemas.openxmlformats.org/officeDocument/2006/relationships/customXml" Target="../ink/ink162.xml"/><Relationship Id="rId39" Type="http://schemas.openxmlformats.org/officeDocument/2006/relationships/image" Target="../media/image840.PNG"/><Relationship Id="rId21" Type="http://schemas.openxmlformats.org/officeDocument/2006/relationships/image" Target="../media/image750.png"/><Relationship Id="rId34" Type="http://schemas.openxmlformats.org/officeDocument/2006/relationships/customXml" Target="../ink/ink166.xml"/><Relationship Id="rId42" Type="http://schemas.openxmlformats.org/officeDocument/2006/relationships/customXml" Target="../ink/ink170.xml"/><Relationship Id="rId47" Type="http://schemas.openxmlformats.org/officeDocument/2006/relationships/image" Target="../media/image880.PNG"/><Relationship Id="rId50" Type="http://schemas.openxmlformats.org/officeDocument/2006/relationships/customXml" Target="../ink/ink174.xml"/><Relationship Id="rId55" Type="http://schemas.openxmlformats.org/officeDocument/2006/relationships/image" Target="../media/image92.png"/><Relationship Id="rId7" Type="http://schemas.openxmlformats.org/officeDocument/2006/relationships/image" Target="../media/image680.png"/><Relationship Id="rId2" Type="http://schemas.openxmlformats.org/officeDocument/2006/relationships/customXml" Target="../ink/ink150.xml"/><Relationship Id="rId16" Type="http://schemas.openxmlformats.org/officeDocument/2006/relationships/customXml" Target="../ink/ink157.xml"/><Relationship Id="rId29" Type="http://schemas.openxmlformats.org/officeDocument/2006/relationships/image" Target="../media/image790.PNG"/><Relationship Id="rId11" Type="http://schemas.openxmlformats.org/officeDocument/2006/relationships/image" Target="../media/image700.png"/><Relationship Id="rId24" Type="http://schemas.openxmlformats.org/officeDocument/2006/relationships/customXml" Target="../ink/ink161.xml"/><Relationship Id="rId32" Type="http://schemas.openxmlformats.org/officeDocument/2006/relationships/customXml" Target="../ink/ink165.xml"/><Relationship Id="rId37" Type="http://schemas.openxmlformats.org/officeDocument/2006/relationships/image" Target="../media/image830.PNG"/><Relationship Id="rId40" Type="http://schemas.openxmlformats.org/officeDocument/2006/relationships/customXml" Target="../ink/ink169.xml"/><Relationship Id="rId45" Type="http://schemas.openxmlformats.org/officeDocument/2006/relationships/image" Target="../media/image870.PNG"/><Relationship Id="rId53" Type="http://schemas.openxmlformats.org/officeDocument/2006/relationships/image" Target="../media/image91.png"/><Relationship Id="rId5" Type="http://schemas.openxmlformats.org/officeDocument/2006/relationships/image" Target="../media/image670.png"/><Relationship Id="rId19" Type="http://schemas.openxmlformats.org/officeDocument/2006/relationships/image" Target="../media/image740.png"/><Relationship Id="rId4" Type="http://schemas.openxmlformats.org/officeDocument/2006/relationships/customXml" Target="../ink/ink151.xml"/><Relationship Id="rId9" Type="http://schemas.openxmlformats.org/officeDocument/2006/relationships/image" Target="../media/image690.png"/><Relationship Id="rId14" Type="http://schemas.openxmlformats.org/officeDocument/2006/relationships/customXml" Target="../ink/ink156.xml"/><Relationship Id="rId22" Type="http://schemas.openxmlformats.org/officeDocument/2006/relationships/customXml" Target="../ink/ink160.xml"/><Relationship Id="rId27" Type="http://schemas.openxmlformats.org/officeDocument/2006/relationships/image" Target="../media/image780.PNG"/><Relationship Id="rId30" Type="http://schemas.openxmlformats.org/officeDocument/2006/relationships/customXml" Target="../ink/ink164.xml"/><Relationship Id="rId35" Type="http://schemas.openxmlformats.org/officeDocument/2006/relationships/image" Target="../media/image820.PNG"/><Relationship Id="rId43" Type="http://schemas.openxmlformats.org/officeDocument/2006/relationships/image" Target="../media/image860.png"/><Relationship Id="rId48" Type="http://schemas.openxmlformats.org/officeDocument/2006/relationships/customXml" Target="../ink/ink173.xml"/><Relationship Id="rId56" Type="http://schemas.openxmlformats.org/officeDocument/2006/relationships/customXml" Target="../ink/ink177.xml"/><Relationship Id="rId8" Type="http://schemas.openxmlformats.org/officeDocument/2006/relationships/customXml" Target="../ink/ink153.xml"/><Relationship Id="rId51" Type="http://schemas.openxmlformats.org/officeDocument/2006/relationships/image" Target="../media/image90.png"/><Relationship Id="rId3" Type="http://schemas.openxmlformats.org/officeDocument/2006/relationships/image" Target="../media/image660.png"/><Relationship Id="rId12" Type="http://schemas.openxmlformats.org/officeDocument/2006/relationships/customXml" Target="../ink/ink155.xml"/><Relationship Id="rId17" Type="http://schemas.openxmlformats.org/officeDocument/2006/relationships/image" Target="../media/image730.png"/><Relationship Id="rId25" Type="http://schemas.openxmlformats.org/officeDocument/2006/relationships/image" Target="../media/image770.png"/><Relationship Id="rId33" Type="http://schemas.openxmlformats.org/officeDocument/2006/relationships/image" Target="../media/image811.PNG"/><Relationship Id="rId38" Type="http://schemas.openxmlformats.org/officeDocument/2006/relationships/customXml" Target="../ink/ink168.xml"/><Relationship Id="rId46" Type="http://schemas.openxmlformats.org/officeDocument/2006/relationships/customXml" Target="../ink/ink172.xml"/><Relationship Id="rId20" Type="http://schemas.openxmlformats.org/officeDocument/2006/relationships/customXml" Target="../ink/ink159.xml"/><Relationship Id="rId41" Type="http://schemas.openxmlformats.org/officeDocument/2006/relationships/image" Target="../media/image850.PNG"/><Relationship Id="rId54" Type="http://schemas.openxmlformats.org/officeDocument/2006/relationships/customXml" Target="../ink/ink176.xml"/><Relationship Id="rId1" Type="http://schemas.openxmlformats.org/officeDocument/2006/relationships/slideLayout" Target="../slideLayouts/slideLayout7.xml"/><Relationship Id="rId6" Type="http://schemas.openxmlformats.org/officeDocument/2006/relationships/customXml" Target="../ink/ink152.xml"/><Relationship Id="rId15" Type="http://schemas.openxmlformats.org/officeDocument/2006/relationships/image" Target="../media/image720.png"/><Relationship Id="rId23" Type="http://schemas.openxmlformats.org/officeDocument/2006/relationships/image" Target="../media/image760.png"/><Relationship Id="rId28" Type="http://schemas.openxmlformats.org/officeDocument/2006/relationships/customXml" Target="../ink/ink163.xml"/><Relationship Id="rId36" Type="http://schemas.openxmlformats.org/officeDocument/2006/relationships/customXml" Target="../ink/ink167.xml"/><Relationship Id="rId49" Type="http://schemas.openxmlformats.org/officeDocument/2006/relationships/image" Target="../media/image89.png"/><Relationship Id="rId57" Type="http://schemas.openxmlformats.org/officeDocument/2006/relationships/image" Target="../media/image93.png"/><Relationship Id="rId10" Type="http://schemas.openxmlformats.org/officeDocument/2006/relationships/customXml" Target="../ink/ink154.xml"/><Relationship Id="rId31" Type="http://schemas.openxmlformats.org/officeDocument/2006/relationships/image" Target="../media/image800.PNG"/><Relationship Id="rId44" Type="http://schemas.openxmlformats.org/officeDocument/2006/relationships/customXml" Target="../ink/ink171.xml"/><Relationship Id="rId52" Type="http://schemas.openxmlformats.org/officeDocument/2006/relationships/customXml" Target="../ink/ink175.xml"/></Relationships>
</file>

<file path=ppt/slides/_rels/slide13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17" Type="http://schemas.openxmlformats.org/officeDocument/2006/relationships/image" Target="../media/image153.png"/><Relationship Id="rId21" Type="http://schemas.openxmlformats.org/officeDocument/2006/relationships/image" Target="../media/image105.png"/><Relationship Id="rId42" Type="http://schemas.openxmlformats.org/officeDocument/2006/relationships/customXml" Target="../ink/ink198.xml"/><Relationship Id="rId63" Type="http://schemas.openxmlformats.org/officeDocument/2006/relationships/image" Target="../media/image126.png"/><Relationship Id="rId84" Type="http://schemas.openxmlformats.org/officeDocument/2006/relationships/customXml" Target="../ink/ink219.xml"/><Relationship Id="rId138" Type="http://schemas.openxmlformats.org/officeDocument/2006/relationships/customXml" Target="../ink/ink246.xml"/><Relationship Id="rId159" Type="http://schemas.openxmlformats.org/officeDocument/2006/relationships/image" Target="../media/image174.png"/><Relationship Id="rId107" Type="http://schemas.openxmlformats.org/officeDocument/2006/relationships/image" Target="../media/image148.png"/><Relationship Id="rId11" Type="http://schemas.openxmlformats.org/officeDocument/2006/relationships/image" Target="../media/image100.png"/><Relationship Id="rId32" Type="http://schemas.openxmlformats.org/officeDocument/2006/relationships/customXml" Target="../ink/ink193.xml"/><Relationship Id="rId53" Type="http://schemas.openxmlformats.org/officeDocument/2006/relationships/image" Target="../media/image121.png"/><Relationship Id="rId74" Type="http://schemas.openxmlformats.org/officeDocument/2006/relationships/customXml" Target="../ink/ink214.xml"/><Relationship Id="rId128" Type="http://schemas.openxmlformats.org/officeDocument/2006/relationships/customXml" Target="../ink/ink241.xml"/><Relationship Id="rId149" Type="http://schemas.openxmlformats.org/officeDocument/2006/relationships/image" Target="../media/image169.png"/><Relationship Id="rId5" Type="http://schemas.openxmlformats.org/officeDocument/2006/relationships/image" Target="../media/image97.png"/><Relationship Id="rId95" Type="http://schemas.openxmlformats.org/officeDocument/2006/relationships/image" Target="../media/image142.png"/><Relationship Id="rId22" Type="http://schemas.openxmlformats.org/officeDocument/2006/relationships/customXml" Target="../ink/ink188.xml"/><Relationship Id="rId43" Type="http://schemas.openxmlformats.org/officeDocument/2006/relationships/image" Target="../media/image116.png"/><Relationship Id="rId64" Type="http://schemas.openxmlformats.org/officeDocument/2006/relationships/customXml" Target="../ink/ink209.xml"/><Relationship Id="rId118" Type="http://schemas.openxmlformats.org/officeDocument/2006/relationships/customXml" Target="../ink/ink236.xml"/><Relationship Id="rId139" Type="http://schemas.openxmlformats.org/officeDocument/2006/relationships/image" Target="../media/image164.png"/><Relationship Id="rId80" Type="http://schemas.openxmlformats.org/officeDocument/2006/relationships/customXml" Target="../ink/ink217.xml"/><Relationship Id="rId85" Type="http://schemas.openxmlformats.org/officeDocument/2006/relationships/image" Target="../media/image137.png"/><Relationship Id="rId150" Type="http://schemas.openxmlformats.org/officeDocument/2006/relationships/customXml" Target="../ink/ink252.xml"/><Relationship Id="rId155" Type="http://schemas.openxmlformats.org/officeDocument/2006/relationships/image" Target="../media/image172.png"/><Relationship Id="rId12" Type="http://schemas.openxmlformats.org/officeDocument/2006/relationships/customXml" Target="../ink/ink183.xml"/><Relationship Id="rId17"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customXml" Target="../ink/ink196.xml"/><Relationship Id="rId59" Type="http://schemas.openxmlformats.org/officeDocument/2006/relationships/image" Target="../media/image124.png"/><Relationship Id="rId103" Type="http://schemas.openxmlformats.org/officeDocument/2006/relationships/image" Target="../media/image146.png"/><Relationship Id="rId108" Type="http://schemas.openxmlformats.org/officeDocument/2006/relationships/customXml" Target="../ink/ink231.xml"/><Relationship Id="rId124" Type="http://schemas.openxmlformats.org/officeDocument/2006/relationships/customXml" Target="../ink/ink239.xml"/><Relationship Id="rId129" Type="http://schemas.openxmlformats.org/officeDocument/2006/relationships/image" Target="../media/image159.png"/><Relationship Id="rId54" Type="http://schemas.openxmlformats.org/officeDocument/2006/relationships/customXml" Target="../ink/ink204.xml"/><Relationship Id="rId70" Type="http://schemas.openxmlformats.org/officeDocument/2006/relationships/customXml" Target="../ink/ink212.xml"/><Relationship Id="rId75" Type="http://schemas.openxmlformats.org/officeDocument/2006/relationships/image" Target="../media/image132.png"/><Relationship Id="rId91" Type="http://schemas.openxmlformats.org/officeDocument/2006/relationships/image" Target="../media/image140.png"/><Relationship Id="rId96" Type="http://schemas.openxmlformats.org/officeDocument/2006/relationships/customXml" Target="../ink/ink225.xml"/><Relationship Id="rId140" Type="http://schemas.openxmlformats.org/officeDocument/2006/relationships/customXml" Target="../ink/ink247.xml"/><Relationship Id="rId145"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customXml" Target="../ink/ink180.xml"/><Relationship Id="rId23" Type="http://schemas.openxmlformats.org/officeDocument/2006/relationships/image" Target="../media/image106.png"/><Relationship Id="rId28" Type="http://schemas.openxmlformats.org/officeDocument/2006/relationships/customXml" Target="../ink/ink191.xml"/><Relationship Id="rId49" Type="http://schemas.openxmlformats.org/officeDocument/2006/relationships/image" Target="../media/image119.png"/><Relationship Id="rId114" Type="http://schemas.openxmlformats.org/officeDocument/2006/relationships/customXml" Target="../ink/ink234.xml"/><Relationship Id="rId119" Type="http://schemas.openxmlformats.org/officeDocument/2006/relationships/image" Target="../media/image154.png"/><Relationship Id="rId44" Type="http://schemas.openxmlformats.org/officeDocument/2006/relationships/customXml" Target="../ink/ink199.xml"/><Relationship Id="rId60" Type="http://schemas.openxmlformats.org/officeDocument/2006/relationships/customXml" Target="../ink/ink207.xml"/><Relationship Id="rId65" Type="http://schemas.openxmlformats.org/officeDocument/2006/relationships/image" Target="../media/image127.png"/><Relationship Id="rId81" Type="http://schemas.openxmlformats.org/officeDocument/2006/relationships/image" Target="../media/image135.png"/><Relationship Id="rId86" Type="http://schemas.openxmlformats.org/officeDocument/2006/relationships/customXml" Target="../ink/ink220.xml"/><Relationship Id="rId130" Type="http://schemas.openxmlformats.org/officeDocument/2006/relationships/customXml" Target="../ink/ink242.xml"/><Relationship Id="rId135" Type="http://schemas.openxmlformats.org/officeDocument/2006/relationships/image" Target="../media/image162.png"/><Relationship Id="rId151" Type="http://schemas.openxmlformats.org/officeDocument/2006/relationships/image" Target="../media/image170.png"/><Relationship Id="rId156" Type="http://schemas.openxmlformats.org/officeDocument/2006/relationships/customXml" Target="../ink/ink255.xml"/><Relationship Id="rId13" Type="http://schemas.openxmlformats.org/officeDocument/2006/relationships/image" Target="../media/image101.png"/><Relationship Id="rId18" Type="http://schemas.openxmlformats.org/officeDocument/2006/relationships/customXml" Target="../ink/ink186.xml"/><Relationship Id="rId39" Type="http://schemas.openxmlformats.org/officeDocument/2006/relationships/image" Target="../media/image114.png"/><Relationship Id="rId109" Type="http://schemas.openxmlformats.org/officeDocument/2006/relationships/image" Target="../media/image149.png"/><Relationship Id="rId34" Type="http://schemas.openxmlformats.org/officeDocument/2006/relationships/customXml" Target="../ink/ink194.xml"/><Relationship Id="rId50" Type="http://schemas.openxmlformats.org/officeDocument/2006/relationships/customXml" Target="../ink/ink202.xml"/><Relationship Id="rId55" Type="http://schemas.openxmlformats.org/officeDocument/2006/relationships/image" Target="../media/image122.png"/><Relationship Id="rId76" Type="http://schemas.openxmlformats.org/officeDocument/2006/relationships/customXml" Target="../ink/ink215.xml"/><Relationship Id="rId97" Type="http://schemas.openxmlformats.org/officeDocument/2006/relationships/image" Target="../media/image143.png"/><Relationship Id="rId104" Type="http://schemas.openxmlformats.org/officeDocument/2006/relationships/customXml" Target="../ink/ink229.xml"/><Relationship Id="rId120" Type="http://schemas.openxmlformats.org/officeDocument/2006/relationships/customXml" Target="../ink/ink237.xml"/><Relationship Id="rId125" Type="http://schemas.openxmlformats.org/officeDocument/2006/relationships/image" Target="../media/image157.png"/><Relationship Id="rId141" Type="http://schemas.openxmlformats.org/officeDocument/2006/relationships/image" Target="../media/image165.png"/><Relationship Id="rId146" Type="http://schemas.openxmlformats.org/officeDocument/2006/relationships/customXml" Target="../ink/ink250.xml"/><Relationship Id="rId7" Type="http://schemas.openxmlformats.org/officeDocument/2006/relationships/image" Target="../media/image98.png"/><Relationship Id="rId71" Type="http://schemas.openxmlformats.org/officeDocument/2006/relationships/image" Target="../media/image130.png"/><Relationship Id="rId92" Type="http://schemas.openxmlformats.org/officeDocument/2006/relationships/customXml" Target="../ink/ink223.xml"/><Relationship Id="rId2" Type="http://schemas.openxmlformats.org/officeDocument/2006/relationships/customXml" Target="../ink/ink178.xml"/><Relationship Id="rId29" Type="http://schemas.openxmlformats.org/officeDocument/2006/relationships/image" Target="../media/image109.png"/><Relationship Id="rId24" Type="http://schemas.openxmlformats.org/officeDocument/2006/relationships/customXml" Target="../ink/ink189.xml"/><Relationship Id="rId40" Type="http://schemas.openxmlformats.org/officeDocument/2006/relationships/customXml" Target="../ink/ink197.xml"/><Relationship Id="rId45" Type="http://schemas.openxmlformats.org/officeDocument/2006/relationships/image" Target="../media/image117.png"/><Relationship Id="rId66" Type="http://schemas.openxmlformats.org/officeDocument/2006/relationships/customXml" Target="../ink/ink210.xml"/><Relationship Id="rId87" Type="http://schemas.openxmlformats.org/officeDocument/2006/relationships/image" Target="../media/image138.png"/><Relationship Id="rId110" Type="http://schemas.openxmlformats.org/officeDocument/2006/relationships/customXml" Target="../ink/ink232.xml"/><Relationship Id="rId115" Type="http://schemas.openxmlformats.org/officeDocument/2006/relationships/image" Target="../media/image152.png"/><Relationship Id="rId131" Type="http://schemas.openxmlformats.org/officeDocument/2006/relationships/image" Target="../media/image160.png"/><Relationship Id="rId136" Type="http://schemas.openxmlformats.org/officeDocument/2006/relationships/customXml" Target="../ink/ink245.xml"/><Relationship Id="rId157" Type="http://schemas.openxmlformats.org/officeDocument/2006/relationships/image" Target="../media/image173.png"/><Relationship Id="rId61" Type="http://schemas.openxmlformats.org/officeDocument/2006/relationships/image" Target="../media/image125.png"/><Relationship Id="rId82" Type="http://schemas.openxmlformats.org/officeDocument/2006/relationships/customXml" Target="../ink/ink218.xml"/><Relationship Id="rId152" Type="http://schemas.openxmlformats.org/officeDocument/2006/relationships/customXml" Target="../ink/ink253.xml"/><Relationship Id="rId19" Type="http://schemas.openxmlformats.org/officeDocument/2006/relationships/image" Target="../media/image104.png"/><Relationship Id="rId14" Type="http://schemas.openxmlformats.org/officeDocument/2006/relationships/customXml" Target="../ink/ink184.xml"/><Relationship Id="rId30" Type="http://schemas.openxmlformats.org/officeDocument/2006/relationships/customXml" Target="../ink/ink192.xml"/><Relationship Id="rId35" Type="http://schemas.openxmlformats.org/officeDocument/2006/relationships/image" Target="../media/image112.png"/><Relationship Id="rId56" Type="http://schemas.openxmlformats.org/officeDocument/2006/relationships/customXml" Target="../ink/ink205.xml"/><Relationship Id="rId77" Type="http://schemas.openxmlformats.org/officeDocument/2006/relationships/image" Target="../media/image133.png"/><Relationship Id="rId100" Type="http://schemas.openxmlformats.org/officeDocument/2006/relationships/customXml" Target="../ink/ink227.xml"/><Relationship Id="rId105" Type="http://schemas.openxmlformats.org/officeDocument/2006/relationships/image" Target="../media/image147.png"/><Relationship Id="rId126" Type="http://schemas.openxmlformats.org/officeDocument/2006/relationships/customXml" Target="../ink/ink240.xml"/><Relationship Id="rId147" Type="http://schemas.openxmlformats.org/officeDocument/2006/relationships/image" Target="../media/image168.png"/><Relationship Id="rId8" Type="http://schemas.openxmlformats.org/officeDocument/2006/relationships/customXml" Target="../ink/ink181.xml"/><Relationship Id="rId51" Type="http://schemas.openxmlformats.org/officeDocument/2006/relationships/image" Target="../media/image120.png"/><Relationship Id="rId72" Type="http://schemas.openxmlformats.org/officeDocument/2006/relationships/customXml" Target="../ink/ink213.xml"/><Relationship Id="rId93" Type="http://schemas.openxmlformats.org/officeDocument/2006/relationships/image" Target="../media/image141.png"/><Relationship Id="rId98" Type="http://schemas.openxmlformats.org/officeDocument/2006/relationships/customXml" Target="../ink/ink226.xml"/><Relationship Id="rId121" Type="http://schemas.openxmlformats.org/officeDocument/2006/relationships/image" Target="../media/image155.png"/><Relationship Id="rId142" Type="http://schemas.openxmlformats.org/officeDocument/2006/relationships/customXml" Target="../ink/ink248.xml"/><Relationship Id="rId3" Type="http://schemas.openxmlformats.org/officeDocument/2006/relationships/image" Target="../media/image96.png"/><Relationship Id="rId25" Type="http://schemas.openxmlformats.org/officeDocument/2006/relationships/image" Target="../media/image107.png"/><Relationship Id="rId46" Type="http://schemas.openxmlformats.org/officeDocument/2006/relationships/customXml" Target="../ink/ink200.xml"/><Relationship Id="rId67" Type="http://schemas.openxmlformats.org/officeDocument/2006/relationships/image" Target="../media/image128.png"/><Relationship Id="rId116" Type="http://schemas.openxmlformats.org/officeDocument/2006/relationships/customXml" Target="../ink/ink235.xml"/><Relationship Id="rId137" Type="http://schemas.openxmlformats.org/officeDocument/2006/relationships/image" Target="../media/image163.png"/><Relationship Id="rId158" Type="http://schemas.openxmlformats.org/officeDocument/2006/relationships/customXml" Target="../ink/ink256.xml"/><Relationship Id="rId20" Type="http://schemas.openxmlformats.org/officeDocument/2006/relationships/customXml" Target="../ink/ink187.xml"/><Relationship Id="rId41" Type="http://schemas.openxmlformats.org/officeDocument/2006/relationships/image" Target="../media/image115.png"/><Relationship Id="rId62" Type="http://schemas.openxmlformats.org/officeDocument/2006/relationships/customXml" Target="../ink/ink208.xml"/><Relationship Id="rId83" Type="http://schemas.openxmlformats.org/officeDocument/2006/relationships/image" Target="../media/image136.png"/><Relationship Id="rId88" Type="http://schemas.openxmlformats.org/officeDocument/2006/relationships/customXml" Target="../ink/ink221.xml"/><Relationship Id="rId111" Type="http://schemas.openxmlformats.org/officeDocument/2006/relationships/image" Target="../media/image150.png"/><Relationship Id="rId132" Type="http://schemas.openxmlformats.org/officeDocument/2006/relationships/customXml" Target="../ink/ink243.xml"/><Relationship Id="rId153" Type="http://schemas.openxmlformats.org/officeDocument/2006/relationships/image" Target="../media/image171.png"/><Relationship Id="rId15" Type="http://schemas.openxmlformats.org/officeDocument/2006/relationships/image" Target="../media/image102.png"/><Relationship Id="rId36" Type="http://schemas.openxmlformats.org/officeDocument/2006/relationships/customXml" Target="../ink/ink195.xml"/><Relationship Id="rId57" Type="http://schemas.openxmlformats.org/officeDocument/2006/relationships/image" Target="../media/image123.png"/><Relationship Id="rId106" Type="http://schemas.openxmlformats.org/officeDocument/2006/relationships/customXml" Target="../ink/ink230.xml"/><Relationship Id="rId127" Type="http://schemas.openxmlformats.org/officeDocument/2006/relationships/image" Target="../media/image158.png"/><Relationship Id="rId10" Type="http://schemas.openxmlformats.org/officeDocument/2006/relationships/customXml" Target="../ink/ink182.xml"/><Relationship Id="rId31" Type="http://schemas.openxmlformats.org/officeDocument/2006/relationships/image" Target="../media/image110.png"/><Relationship Id="rId52" Type="http://schemas.openxmlformats.org/officeDocument/2006/relationships/customXml" Target="../ink/ink203.xml"/><Relationship Id="rId73" Type="http://schemas.openxmlformats.org/officeDocument/2006/relationships/image" Target="../media/image131.png"/><Relationship Id="rId78" Type="http://schemas.openxmlformats.org/officeDocument/2006/relationships/customXml" Target="../ink/ink216.xml"/><Relationship Id="rId94" Type="http://schemas.openxmlformats.org/officeDocument/2006/relationships/customXml" Target="../ink/ink224.xml"/><Relationship Id="rId99" Type="http://schemas.openxmlformats.org/officeDocument/2006/relationships/image" Target="../media/image144.png"/><Relationship Id="rId101" Type="http://schemas.openxmlformats.org/officeDocument/2006/relationships/image" Target="../media/image145.png"/><Relationship Id="rId122" Type="http://schemas.openxmlformats.org/officeDocument/2006/relationships/customXml" Target="../ink/ink238.xml"/><Relationship Id="rId143" Type="http://schemas.openxmlformats.org/officeDocument/2006/relationships/image" Target="../media/image166.png"/><Relationship Id="rId148" Type="http://schemas.openxmlformats.org/officeDocument/2006/relationships/customXml" Target="../ink/ink251.xml"/><Relationship Id="rId4" Type="http://schemas.openxmlformats.org/officeDocument/2006/relationships/customXml" Target="../ink/ink179.xml"/><Relationship Id="rId9" Type="http://schemas.openxmlformats.org/officeDocument/2006/relationships/image" Target="../media/image99.png"/><Relationship Id="rId26" Type="http://schemas.openxmlformats.org/officeDocument/2006/relationships/customXml" Target="../ink/ink190.xml"/><Relationship Id="rId47" Type="http://schemas.openxmlformats.org/officeDocument/2006/relationships/image" Target="../media/image118.png"/><Relationship Id="rId68" Type="http://schemas.openxmlformats.org/officeDocument/2006/relationships/customXml" Target="../ink/ink211.xml"/><Relationship Id="rId89" Type="http://schemas.openxmlformats.org/officeDocument/2006/relationships/image" Target="../media/image139.png"/><Relationship Id="rId112" Type="http://schemas.openxmlformats.org/officeDocument/2006/relationships/customXml" Target="../ink/ink233.xml"/><Relationship Id="rId133" Type="http://schemas.openxmlformats.org/officeDocument/2006/relationships/image" Target="../media/image161.png"/><Relationship Id="rId154" Type="http://schemas.openxmlformats.org/officeDocument/2006/relationships/customXml" Target="../ink/ink254.xml"/><Relationship Id="rId16" Type="http://schemas.openxmlformats.org/officeDocument/2006/relationships/customXml" Target="../ink/ink185.xml"/><Relationship Id="rId37" Type="http://schemas.openxmlformats.org/officeDocument/2006/relationships/image" Target="../media/image113.png"/><Relationship Id="rId58" Type="http://schemas.openxmlformats.org/officeDocument/2006/relationships/customXml" Target="../ink/ink206.xml"/><Relationship Id="rId79" Type="http://schemas.openxmlformats.org/officeDocument/2006/relationships/image" Target="../media/image134.png"/><Relationship Id="rId102" Type="http://schemas.openxmlformats.org/officeDocument/2006/relationships/customXml" Target="../ink/ink228.xml"/><Relationship Id="rId123" Type="http://schemas.openxmlformats.org/officeDocument/2006/relationships/image" Target="../media/image156.png"/><Relationship Id="rId144" Type="http://schemas.openxmlformats.org/officeDocument/2006/relationships/customXml" Target="../ink/ink249.xml"/><Relationship Id="rId90" Type="http://schemas.openxmlformats.org/officeDocument/2006/relationships/customXml" Target="../ink/ink222.xml"/><Relationship Id="rId27" Type="http://schemas.openxmlformats.org/officeDocument/2006/relationships/image" Target="../media/image108.png"/><Relationship Id="rId48" Type="http://schemas.openxmlformats.org/officeDocument/2006/relationships/customXml" Target="../ink/ink201.xml"/><Relationship Id="rId69" Type="http://schemas.openxmlformats.org/officeDocument/2006/relationships/image" Target="../media/image129.png"/><Relationship Id="rId113" Type="http://schemas.openxmlformats.org/officeDocument/2006/relationships/image" Target="../media/image151.png"/><Relationship Id="rId134" Type="http://schemas.openxmlformats.org/officeDocument/2006/relationships/customXml" Target="../ink/ink244.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customXml" Target="../ink/ink63.xml"/><Relationship Id="rId13" Type="http://schemas.openxmlformats.org/officeDocument/2006/relationships/image" Target="../media/image70.png"/><Relationship Id="rId18" Type="http://schemas.openxmlformats.org/officeDocument/2006/relationships/customXml" Target="../ink/ink68.xml"/><Relationship Id="rId26" Type="http://schemas.openxmlformats.org/officeDocument/2006/relationships/customXml" Target="../ink/ink72.xml"/><Relationship Id="rId3" Type="http://schemas.openxmlformats.org/officeDocument/2006/relationships/image" Target="../media/image65.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customXml" Target="../ink/ink65.xml"/><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customXml" Target="../ink/ink60.xml"/><Relationship Id="rId16" Type="http://schemas.openxmlformats.org/officeDocument/2006/relationships/customXml" Target="../ink/ink67.xml"/><Relationship Id="rId20" Type="http://schemas.openxmlformats.org/officeDocument/2006/relationships/customXml" Target="../ink/ink69.xml"/><Relationship Id="rId1" Type="http://schemas.openxmlformats.org/officeDocument/2006/relationships/slideLayout" Target="../slideLayouts/slideLayout7.xml"/><Relationship Id="rId6" Type="http://schemas.openxmlformats.org/officeDocument/2006/relationships/customXml" Target="../ink/ink62.xml"/><Relationship Id="rId11" Type="http://schemas.openxmlformats.org/officeDocument/2006/relationships/image" Target="../media/image69.png"/><Relationship Id="rId24" Type="http://schemas.openxmlformats.org/officeDocument/2006/relationships/customXml" Target="../ink/ink71.xml"/><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openxmlformats.org/officeDocument/2006/relationships/customXml" Target="../ink/ink64.xml"/><Relationship Id="rId19" Type="http://schemas.openxmlformats.org/officeDocument/2006/relationships/image" Target="../media/image73.png"/><Relationship Id="rId4" Type="http://schemas.openxmlformats.org/officeDocument/2006/relationships/customXml" Target="../ink/ink61.xml"/><Relationship Id="rId9" Type="http://schemas.openxmlformats.org/officeDocument/2006/relationships/image" Target="../media/image68.pn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117" Type="http://schemas.openxmlformats.org/officeDocument/2006/relationships/image" Target="../media/image62.png"/><Relationship Id="rId21" Type="http://schemas.openxmlformats.org/officeDocument/2006/relationships/image" Target="../media/image14.png"/><Relationship Id="rId42" Type="http://schemas.openxmlformats.org/officeDocument/2006/relationships/customXml" Target="../ink/ink21.xml"/><Relationship Id="rId47" Type="http://schemas.openxmlformats.org/officeDocument/2006/relationships/image" Target="../media/image27.png"/><Relationship Id="rId63" Type="http://schemas.openxmlformats.org/officeDocument/2006/relationships/image" Target="../media/image35.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8.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7.png"/><Relationship Id="rId11" Type="http://schemas.openxmlformats.org/officeDocument/2006/relationships/image" Target="../media/image9.png"/><Relationship Id="rId32" Type="http://schemas.openxmlformats.org/officeDocument/2006/relationships/customXml" Target="../ink/ink16.xml"/><Relationship Id="rId37" Type="http://schemas.openxmlformats.org/officeDocument/2006/relationships/image" Target="../media/image22.png"/><Relationship Id="rId53" Type="http://schemas.openxmlformats.org/officeDocument/2006/relationships/image" Target="../media/image30.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3.png"/><Relationship Id="rId102" Type="http://schemas.openxmlformats.org/officeDocument/2006/relationships/customXml" Target="../ink/ink51.xml"/><Relationship Id="rId5" Type="http://schemas.openxmlformats.org/officeDocument/2006/relationships/image" Target="../media/image6.png"/><Relationship Id="rId90" Type="http://schemas.openxmlformats.org/officeDocument/2006/relationships/customXml" Target="../ink/ink45.xml"/><Relationship Id="rId95" Type="http://schemas.openxmlformats.org/officeDocument/2006/relationships/image" Target="../media/image51.png"/><Relationship Id="rId22" Type="http://schemas.openxmlformats.org/officeDocument/2006/relationships/customXml" Target="../ink/ink11.xml"/><Relationship Id="rId27" Type="http://schemas.openxmlformats.org/officeDocument/2006/relationships/image" Target="../media/image17.png"/><Relationship Id="rId43" Type="http://schemas.openxmlformats.org/officeDocument/2006/relationships/image" Target="../media/image25.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8.png"/><Relationship Id="rId113" Type="http://schemas.openxmlformats.org/officeDocument/2006/relationships/image" Target="../media/image60.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46.png"/><Relationship Id="rId12" Type="http://schemas.openxmlformats.org/officeDocument/2006/relationships/customXml" Target="../ink/ink6.xml"/><Relationship Id="rId17" Type="http://schemas.openxmlformats.org/officeDocument/2006/relationships/image" Target="../media/image12.png"/><Relationship Id="rId33" Type="http://schemas.openxmlformats.org/officeDocument/2006/relationships/image" Target="../media/image20.png"/><Relationship Id="rId38" Type="http://schemas.openxmlformats.org/officeDocument/2006/relationships/customXml" Target="../ink/ink19.xml"/><Relationship Id="rId59" Type="http://schemas.openxmlformats.org/officeDocument/2006/relationships/image" Target="../media/image33.png"/><Relationship Id="rId103" Type="http://schemas.openxmlformats.org/officeDocument/2006/relationships/image" Target="../media/image55.png"/><Relationship Id="rId108" Type="http://schemas.openxmlformats.org/officeDocument/2006/relationships/customXml" Target="../ink/ink54.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1.png"/><Relationship Id="rId91" Type="http://schemas.openxmlformats.org/officeDocument/2006/relationships/image" Target="../media/image49.png"/><Relationship Id="rId96"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15.png"/><Relationship Id="rId28" Type="http://schemas.openxmlformats.org/officeDocument/2006/relationships/customXml" Target="../ink/ink14.xml"/><Relationship Id="rId49" Type="http://schemas.openxmlformats.org/officeDocument/2006/relationships/image" Target="../media/image28.png"/><Relationship Id="rId114" Type="http://schemas.openxmlformats.org/officeDocument/2006/relationships/customXml" Target="../ink/ink57.xml"/><Relationship Id="rId119" Type="http://schemas.openxmlformats.org/officeDocument/2006/relationships/image" Target="../media/image63.png"/><Relationship Id="rId10" Type="http://schemas.openxmlformats.org/officeDocument/2006/relationships/customXml" Target="../ink/ink5.xml"/><Relationship Id="rId31" Type="http://schemas.openxmlformats.org/officeDocument/2006/relationships/image" Target="../media/image19.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6.png"/><Relationship Id="rId73" Type="http://schemas.openxmlformats.org/officeDocument/2006/relationships/image" Target="../media/image40.png"/><Relationship Id="rId78" Type="http://schemas.openxmlformats.org/officeDocument/2006/relationships/customXml" Target="../ink/ink39.xml"/><Relationship Id="rId81" Type="http://schemas.openxmlformats.org/officeDocument/2006/relationships/image" Target="../media/image44.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53.png"/><Relationship Id="rId101" Type="http://schemas.openxmlformats.org/officeDocument/2006/relationships/image" Target="../media/image54.png"/><Relationship Id="rId4" Type="http://schemas.openxmlformats.org/officeDocument/2006/relationships/customXml" Target="../ink/ink2.xml"/><Relationship Id="rId9" Type="http://schemas.openxmlformats.org/officeDocument/2006/relationships/image" Target="../media/image8.png"/><Relationship Id="rId13" Type="http://schemas.openxmlformats.org/officeDocument/2006/relationships/image" Target="../media/image10.png"/><Relationship Id="rId18" Type="http://schemas.openxmlformats.org/officeDocument/2006/relationships/customXml" Target="../ink/ink9.xml"/><Relationship Id="rId39" Type="http://schemas.openxmlformats.org/officeDocument/2006/relationships/image" Target="../media/image23.png"/><Relationship Id="rId109" Type="http://schemas.openxmlformats.org/officeDocument/2006/relationships/image" Target="../media/image58.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1.png"/><Relationship Id="rId76" Type="http://schemas.openxmlformats.org/officeDocument/2006/relationships/customXml" Target="../ink/ink38.xml"/><Relationship Id="rId97" Type="http://schemas.openxmlformats.org/officeDocument/2006/relationships/image" Target="../media/image52.png"/><Relationship Id="rId104" Type="http://schemas.openxmlformats.org/officeDocument/2006/relationships/customXml" Target="../ink/ink52.xml"/><Relationship Id="rId7" Type="http://schemas.openxmlformats.org/officeDocument/2006/relationships/image" Target="../media/image7.png"/><Relationship Id="rId71" Type="http://schemas.openxmlformats.org/officeDocument/2006/relationships/image" Target="../media/image39.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8.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6.png"/><Relationship Id="rId66" Type="http://schemas.openxmlformats.org/officeDocument/2006/relationships/customXml" Target="../ink/ink33.xml"/><Relationship Id="rId87" Type="http://schemas.openxmlformats.org/officeDocument/2006/relationships/image" Target="../media/image47.png"/><Relationship Id="rId110" Type="http://schemas.openxmlformats.org/officeDocument/2006/relationships/customXml" Target="../ink/ink55.xml"/><Relationship Id="rId115" Type="http://schemas.openxmlformats.org/officeDocument/2006/relationships/image" Target="../media/image61.png"/><Relationship Id="rId61" Type="http://schemas.openxmlformats.org/officeDocument/2006/relationships/image" Target="../media/image34.png"/><Relationship Id="rId82" Type="http://schemas.openxmlformats.org/officeDocument/2006/relationships/customXml" Target="../ink/ink41.xml"/><Relationship Id="rId19" Type="http://schemas.openxmlformats.org/officeDocument/2006/relationships/image" Target="../media/image13.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1.png"/><Relationship Id="rId56" Type="http://schemas.openxmlformats.org/officeDocument/2006/relationships/customXml" Target="../ink/ink28.xml"/><Relationship Id="rId77" Type="http://schemas.openxmlformats.org/officeDocument/2006/relationships/image" Target="../media/image42.png"/><Relationship Id="rId100" Type="http://schemas.openxmlformats.org/officeDocument/2006/relationships/customXml" Target="../ink/ink50.xml"/><Relationship Id="rId105" Type="http://schemas.openxmlformats.org/officeDocument/2006/relationships/image" Target="../media/image56.png"/><Relationship Id="rId8" Type="http://schemas.openxmlformats.org/officeDocument/2006/relationships/customXml" Target="../ink/ink4.xml"/><Relationship Id="rId51" Type="http://schemas.openxmlformats.org/officeDocument/2006/relationships/image" Target="../media/image29.png"/><Relationship Id="rId72" Type="http://schemas.openxmlformats.org/officeDocument/2006/relationships/customXml" Target="../ink/ink36.xml"/><Relationship Id="rId93" Type="http://schemas.openxmlformats.org/officeDocument/2006/relationships/image" Target="../media/image50.png"/><Relationship Id="rId98" Type="http://schemas.openxmlformats.org/officeDocument/2006/relationships/customXml" Target="../ink/ink49.xml"/><Relationship Id="rId3" Type="http://schemas.openxmlformats.org/officeDocument/2006/relationships/image" Target="../media/image5.png"/><Relationship Id="rId25" Type="http://schemas.openxmlformats.org/officeDocument/2006/relationships/image" Target="../media/image16.png"/><Relationship Id="rId46" Type="http://schemas.openxmlformats.org/officeDocument/2006/relationships/customXml" Target="../ink/ink23.xml"/><Relationship Id="rId67" Type="http://schemas.openxmlformats.org/officeDocument/2006/relationships/image" Target="../media/image37.png"/><Relationship Id="rId116" Type="http://schemas.openxmlformats.org/officeDocument/2006/relationships/customXml" Target="../ink/ink58.xml"/><Relationship Id="rId20" Type="http://schemas.openxmlformats.org/officeDocument/2006/relationships/customXml" Target="../ink/ink10.xml"/><Relationship Id="rId41" Type="http://schemas.openxmlformats.org/officeDocument/2006/relationships/image" Target="../media/image24.png"/><Relationship Id="rId62" Type="http://schemas.openxmlformats.org/officeDocument/2006/relationships/customXml" Target="../ink/ink31.xml"/><Relationship Id="rId83" Type="http://schemas.openxmlformats.org/officeDocument/2006/relationships/image" Target="../media/image45.png"/><Relationship Id="rId88" Type="http://schemas.openxmlformats.org/officeDocument/2006/relationships/customXml" Target="../ink/ink44.xml"/><Relationship Id="rId111" Type="http://schemas.openxmlformats.org/officeDocument/2006/relationships/image" Target="../media/image59.png"/><Relationship Id="rId15" Type="http://schemas.openxmlformats.org/officeDocument/2006/relationships/image" Target="../media/image11.png"/><Relationship Id="rId36" Type="http://schemas.openxmlformats.org/officeDocument/2006/relationships/customXml" Target="../ink/ink18.xml"/><Relationship Id="rId57" Type="http://schemas.openxmlformats.org/officeDocument/2006/relationships/image" Target="../media/image32.png"/><Relationship Id="rId106" Type="http://schemas.openxmlformats.org/officeDocument/2006/relationships/customXml" Target="../ink/ink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FA6D437D-D6D6-1989-CDAF-80DCAE1BE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25" y="0"/>
            <a:ext cx="10523875" cy="3829071"/>
          </a:xfrm>
          <a:prstGeom prst="rect">
            <a:avLst/>
          </a:prstGeom>
        </p:spPr>
      </p:pic>
      <p:pic>
        <p:nvPicPr>
          <p:cNvPr id="5" name="図 4" descr="メガネを掛けた白髪の男性&#10;&#10;自動的に生成された説明">
            <a:extLst>
              <a:ext uri="{FF2B5EF4-FFF2-40B4-BE49-F238E27FC236}">
                <a16:creationId xmlns:a16="http://schemas.microsoft.com/office/drawing/2014/main" id="{35023C5B-EE46-878F-FD74-B53477F3C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0" y="2719613"/>
            <a:ext cx="3018096" cy="4024127"/>
          </a:xfrm>
          <a:prstGeom prst="rect">
            <a:avLst/>
          </a:prstGeom>
        </p:spPr>
      </p:pic>
      <p:pic>
        <p:nvPicPr>
          <p:cNvPr id="9" name="図 8">
            <a:extLst>
              <a:ext uri="{FF2B5EF4-FFF2-40B4-BE49-F238E27FC236}">
                <a16:creationId xmlns:a16="http://schemas.microsoft.com/office/drawing/2014/main" id="{C9538B99-0211-18DC-2ABD-168DB87F3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2814" y="4377021"/>
            <a:ext cx="7583966" cy="2171663"/>
          </a:xfrm>
          <a:prstGeom prst="rect">
            <a:avLst/>
          </a:prstGeom>
        </p:spPr>
      </p:pic>
      <p:pic>
        <p:nvPicPr>
          <p:cNvPr id="7" name="図 6">
            <a:extLst>
              <a:ext uri="{FF2B5EF4-FFF2-40B4-BE49-F238E27FC236}">
                <a16:creationId xmlns:a16="http://schemas.microsoft.com/office/drawing/2014/main" id="{499ED047-C2B1-79CB-30AF-70E4DA79C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822" y="2791152"/>
            <a:ext cx="4118178" cy="3829071"/>
          </a:xfrm>
          <a:prstGeom prst="rect">
            <a:avLst/>
          </a:prstGeom>
        </p:spPr>
      </p:pic>
    </p:spTree>
    <p:extLst>
      <p:ext uri="{BB962C8B-B14F-4D97-AF65-F5344CB8AC3E}">
        <p14:creationId xmlns:p14="http://schemas.microsoft.com/office/powerpoint/2010/main" val="267354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B1C0044-3C48-C529-9E85-CB215D6061CB}"/>
              </a:ext>
            </a:extLst>
          </p:cNvPr>
          <p:cNvSpPr txBox="1"/>
          <p:nvPr/>
        </p:nvSpPr>
        <p:spPr>
          <a:xfrm>
            <a:off x="692360" y="1614013"/>
            <a:ext cx="11142358" cy="769441"/>
          </a:xfrm>
          <a:prstGeom prst="rect">
            <a:avLst/>
          </a:prstGeom>
          <a:noFill/>
        </p:spPr>
        <p:txBody>
          <a:bodyPr wrap="square" rtlCol="0">
            <a:spAutoFit/>
          </a:bodyPr>
          <a:lstStyle/>
          <a:p>
            <a:r>
              <a:rPr kumimoji="1" lang="en-US" altLang="ja-JP" sz="4400" dirty="0"/>
              <a:t>AGA</a:t>
            </a:r>
            <a:r>
              <a:rPr kumimoji="1" lang="en-US" altLang="ja-JP" sz="4400" dirty="0">
                <a:solidFill>
                  <a:srgbClr val="FF0000"/>
                </a:solidFill>
              </a:rPr>
              <a:t>TACTTAG</a:t>
            </a:r>
            <a:r>
              <a:rPr kumimoji="1" lang="en-US" altLang="ja-JP" sz="4400" dirty="0"/>
              <a:t>GG</a:t>
            </a:r>
            <a:r>
              <a:rPr kumimoji="1" lang="en-US" altLang="ja-JP" sz="4400" dirty="0">
                <a:solidFill>
                  <a:srgbClr val="FF0000"/>
                </a:solidFill>
              </a:rPr>
              <a:t>C</a:t>
            </a:r>
            <a:r>
              <a:rPr kumimoji="1" lang="en-US" altLang="ja-JP" sz="4400" dirty="0"/>
              <a:t>AG</a:t>
            </a:r>
            <a:r>
              <a:rPr kumimoji="1" lang="en-US" altLang="ja-JP" sz="4400" dirty="0">
                <a:solidFill>
                  <a:srgbClr val="FF0000"/>
                </a:solidFill>
              </a:rPr>
              <a:t>CGA</a:t>
            </a:r>
            <a:r>
              <a:rPr kumimoji="1" lang="en-US" altLang="ja-JP" sz="4400" dirty="0"/>
              <a:t>G</a:t>
            </a:r>
            <a:r>
              <a:rPr kumimoji="1" lang="en-US" altLang="ja-JP" sz="4400" dirty="0">
                <a:solidFill>
                  <a:srgbClr val="FF0000"/>
                </a:solidFill>
              </a:rPr>
              <a:t>TGGA</a:t>
            </a:r>
            <a:r>
              <a:rPr kumimoji="1" lang="en-US" altLang="ja-JP" sz="4400" dirty="0"/>
              <a:t>G</a:t>
            </a:r>
            <a:r>
              <a:rPr kumimoji="1" lang="en-US" altLang="ja-JP" sz="4400" dirty="0">
                <a:solidFill>
                  <a:srgbClr val="FF0000"/>
                </a:solidFill>
              </a:rPr>
              <a:t>GCA</a:t>
            </a:r>
            <a:endParaRPr kumimoji="1" lang="ja-JP" altLang="en-US" sz="4400" dirty="0">
              <a:solidFill>
                <a:srgbClr val="FF0000"/>
              </a:solidFill>
            </a:endParaRPr>
          </a:p>
        </p:txBody>
      </p:sp>
      <p:sp>
        <p:nvSpPr>
          <p:cNvPr id="4" name="テキスト ボックス 3">
            <a:extLst>
              <a:ext uri="{FF2B5EF4-FFF2-40B4-BE49-F238E27FC236}">
                <a16:creationId xmlns:a16="http://schemas.microsoft.com/office/drawing/2014/main" id="{8BB2BD44-0858-D08E-FB63-E7978F24DF3E}"/>
              </a:ext>
            </a:extLst>
          </p:cNvPr>
          <p:cNvSpPr txBox="1"/>
          <p:nvPr/>
        </p:nvSpPr>
        <p:spPr>
          <a:xfrm>
            <a:off x="692360" y="3782937"/>
            <a:ext cx="11142358" cy="769441"/>
          </a:xfrm>
          <a:prstGeom prst="rect">
            <a:avLst/>
          </a:prstGeom>
          <a:noFill/>
        </p:spPr>
        <p:txBody>
          <a:bodyPr wrap="square" rtlCol="0">
            <a:spAutoFit/>
          </a:bodyPr>
          <a:lstStyle/>
          <a:p>
            <a:r>
              <a:rPr lang="en-US" altLang="ja-JP" sz="4400" dirty="0">
                <a:solidFill>
                  <a:srgbClr val="FF0000"/>
                </a:solidFill>
              </a:rPr>
              <a:t>TA</a:t>
            </a:r>
            <a:r>
              <a:rPr lang="en-US" altLang="ja-JP" sz="4400" dirty="0"/>
              <a:t>G</a:t>
            </a:r>
            <a:r>
              <a:rPr lang="en-US" altLang="ja-JP" sz="4400" dirty="0">
                <a:solidFill>
                  <a:srgbClr val="FF0000"/>
                </a:solidFill>
              </a:rPr>
              <a:t>C</a:t>
            </a:r>
            <a:r>
              <a:rPr lang="en-US" altLang="ja-JP" sz="4400" dirty="0"/>
              <a:t>CC</a:t>
            </a:r>
            <a:r>
              <a:rPr lang="en-US" altLang="ja-JP" sz="4400" dirty="0">
                <a:solidFill>
                  <a:srgbClr val="FF0000"/>
                </a:solidFill>
              </a:rPr>
              <a:t>TTAGCCGAT</a:t>
            </a:r>
            <a:r>
              <a:rPr lang="en-US" altLang="ja-JP" sz="4400" dirty="0"/>
              <a:t>AT</a:t>
            </a:r>
            <a:r>
              <a:rPr lang="en-US" altLang="ja-JP" sz="4400" dirty="0">
                <a:solidFill>
                  <a:srgbClr val="FF0000"/>
                </a:solidFill>
              </a:rPr>
              <a:t>G</a:t>
            </a:r>
            <a:r>
              <a:rPr lang="en-US" altLang="ja-JP" sz="4400" dirty="0"/>
              <a:t>C</a:t>
            </a:r>
            <a:r>
              <a:rPr lang="en-US" altLang="ja-JP" sz="4400" dirty="0">
                <a:solidFill>
                  <a:srgbClr val="FF0000"/>
                </a:solidFill>
              </a:rPr>
              <a:t>G</a:t>
            </a:r>
            <a:r>
              <a:rPr lang="en-US" altLang="ja-JP" sz="4400" dirty="0"/>
              <a:t>T</a:t>
            </a:r>
            <a:r>
              <a:rPr lang="en-US" altLang="ja-JP" sz="4400" dirty="0">
                <a:solidFill>
                  <a:srgbClr val="FF0000"/>
                </a:solidFill>
              </a:rPr>
              <a:t>A</a:t>
            </a:r>
            <a:r>
              <a:rPr lang="en-US" altLang="ja-JP" sz="4400" dirty="0"/>
              <a:t>A</a:t>
            </a:r>
            <a:r>
              <a:rPr lang="en-US" altLang="ja-JP" sz="4400" dirty="0">
                <a:solidFill>
                  <a:srgbClr val="FF0000"/>
                </a:solidFill>
              </a:rPr>
              <a:t>GC</a:t>
            </a:r>
            <a:r>
              <a:rPr lang="en-US" altLang="ja-JP" sz="4400" dirty="0"/>
              <a:t>T</a:t>
            </a:r>
            <a:r>
              <a:rPr lang="en-US" altLang="ja-JP" sz="4400" dirty="0">
                <a:solidFill>
                  <a:srgbClr val="FF0000"/>
                </a:solidFill>
              </a:rPr>
              <a:t>A</a:t>
            </a:r>
            <a:endParaRPr kumimoji="1" lang="ja-JP" altLang="en-US" sz="4400" dirty="0">
              <a:solidFill>
                <a:srgbClr val="FF0000"/>
              </a:solidFill>
            </a:endParaRPr>
          </a:p>
        </p:txBody>
      </p:sp>
      <p:sp>
        <p:nvSpPr>
          <p:cNvPr id="8" name="テキスト ボックス 7">
            <a:extLst>
              <a:ext uri="{FF2B5EF4-FFF2-40B4-BE49-F238E27FC236}">
                <a16:creationId xmlns:a16="http://schemas.microsoft.com/office/drawing/2014/main" id="{A1737C0A-0DF6-EB05-AB0A-9EDB40430F43}"/>
              </a:ext>
            </a:extLst>
          </p:cNvPr>
          <p:cNvSpPr txBox="1"/>
          <p:nvPr/>
        </p:nvSpPr>
        <p:spPr>
          <a:xfrm>
            <a:off x="1211124" y="5662013"/>
            <a:ext cx="9907012" cy="1015663"/>
          </a:xfrm>
          <a:prstGeom prst="rect">
            <a:avLst/>
          </a:prstGeom>
          <a:noFill/>
        </p:spPr>
        <p:txBody>
          <a:bodyPr wrap="square" rtlCol="0">
            <a:spAutoFit/>
          </a:bodyPr>
          <a:lstStyle/>
          <a:p>
            <a:r>
              <a:rPr kumimoji="1" lang="en-US" altLang="ja-JP" sz="6000" dirty="0">
                <a:solidFill>
                  <a:srgbClr val="FF0000"/>
                </a:solidFill>
              </a:rPr>
              <a:t>TACTTAGCCGATGGAGCA</a:t>
            </a:r>
            <a:endParaRPr kumimoji="1" lang="ja-JP" altLang="en-US" sz="6000" dirty="0">
              <a:solidFill>
                <a:srgbClr val="FF0000"/>
              </a:solidFill>
            </a:endParaRPr>
          </a:p>
        </p:txBody>
      </p:sp>
    </p:spTree>
    <p:extLst>
      <p:ext uri="{BB962C8B-B14F-4D97-AF65-F5344CB8AC3E}">
        <p14:creationId xmlns:p14="http://schemas.microsoft.com/office/powerpoint/2010/main" val="2680940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8, 5, 7,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1, 5</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6505ACE1-CA71-73F7-951B-047FFF40342C}"/>
              </a:ext>
            </a:extLst>
          </p:cNvPr>
          <p:cNvSpPr txBox="1"/>
          <p:nvPr/>
        </p:nvSpPr>
        <p:spPr>
          <a:xfrm>
            <a:off x="5458110" y="588747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29" name="直線コネクタ 28">
            <a:extLst>
              <a:ext uri="{FF2B5EF4-FFF2-40B4-BE49-F238E27FC236}">
                <a16:creationId xmlns:a16="http://schemas.microsoft.com/office/drawing/2014/main" id="{EFA80E8F-E2A0-4B13-11CC-F69336A03848}"/>
              </a:ext>
            </a:extLst>
          </p:cNvPr>
          <p:cNvCxnSpPr>
            <a:cxnSpLocks/>
          </p:cNvCxnSpPr>
          <p:nvPr/>
        </p:nvCxnSpPr>
        <p:spPr>
          <a:xfrm flipH="1">
            <a:off x="5073917" y="551938"/>
            <a:ext cx="531119"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1" name="直線コネクタ 30">
            <a:extLst>
              <a:ext uri="{FF2B5EF4-FFF2-40B4-BE49-F238E27FC236}">
                <a16:creationId xmlns:a16="http://schemas.microsoft.com/office/drawing/2014/main" id="{6BC59A47-4FD9-2180-BC9D-C816DACABC47}"/>
              </a:ext>
            </a:extLst>
          </p:cNvPr>
          <p:cNvCxnSpPr>
            <a:cxnSpLocks/>
          </p:cNvCxnSpPr>
          <p:nvPr/>
        </p:nvCxnSpPr>
        <p:spPr>
          <a:xfrm flipH="1">
            <a:off x="5458110" y="6174267"/>
            <a:ext cx="637890"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CC235521-633D-907B-34C2-F4E09B14C26A}"/>
              </a:ext>
            </a:extLst>
          </p:cNvPr>
          <p:cNvCxnSpPr>
            <a:cxnSpLocks/>
          </p:cNvCxnSpPr>
          <p:nvPr/>
        </p:nvCxnSpPr>
        <p:spPr>
          <a:xfrm flipH="1">
            <a:off x="5457200" y="6326667"/>
            <a:ext cx="637890"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9" name="直線コネクタ 38">
            <a:extLst>
              <a:ext uri="{FF2B5EF4-FFF2-40B4-BE49-F238E27FC236}">
                <a16:creationId xmlns:a16="http://schemas.microsoft.com/office/drawing/2014/main" id="{177A2B3B-85A4-486C-7CD4-A4463E3246A0}"/>
              </a:ext>
            </a:extLst>
          </p:cNvPr>
          <p:cNvCxnSpPr>
            <a:cxnSpLocks/>
          </p:cNvCxnSpPr>
          <p:nvPr/>
        </p:nvCxnSpPr>
        <p:spPr>
          <a:xfrm flipH="1">
            <a:off x="5083961" y="693388"/>
            <a:ext cx="531119"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23887A55-4AE0-E8C8-D104-7FE24F4FE35E}"/>
              </a:ext>
            </a:extLst>
          </p:cNvPr>
          <p:cNvSpPr txBox="1"/>
          <p:nvPr/>
        </p:nvSpPr>
        <p:spPr>
          <a:xfrm>
            <a:off x="6107514" y="5724970"/>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774788" y="11400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2" name="フローチャート: 結合子 41">
            <a:extLst>
              <a:ext uri="{FF2B5EF4-FFF2-40B4-BE49-F238E27FC236}">
                <a16:creationId xmlns:a16="http://schemas.microsoft.com/office/drawing/2014/main" id="{E7583A11-46F1-C596-1FC3-F15B6552FDEC}"/>
              </a:ext>
            </a:extLst>
          </p:cNvPr>
          <p:cNvSpPr/>
          <p:nvPr/>
        </p:nvSpPr>
        <p:spPr>
          <a:xfrm>
            <a:off x="7194810" y="3006007"/>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002499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5, 7, 1, 5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フローチャート: 結合子 22">
            <a:extLst>
              <a:ext uri="{FF2B5EF4-FFF2-40B4-BE49-F238E27FC236}">
                <a16:creationId xmlns:a16="http://schemas.microsoft.com/office/drawing/2014/main" id="{2A216FAB-D1D4-8546-5B42-E3A749E7F605}"/>
              </a:ext>
            </a:extLst>
          </p:cNvPr>
          <p:cNvSpPr/>
          <p:nvPr/>
        </p:nvSpPr>
        <p:spPr>
          <a:xfrm>
            <a:off x="7194810" y="3006007"/>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074004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7, 1, 5,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フローチャート: 結合子 31">
            <a:extLst>
              <a:ext uri="{FF2B5EF4-FFF2-40B4-BE49-F238E27FC236}">
                <a16:creationId xmlns:a16="http://schemas.microsoft.com/office/drawing/2014/main" id="{C3990C63-F573-CA62-45B5-BF4535E8C081}"/>
              </a:ext>
            </a:extLst>
          </p:cNvPr>
          <p:cNvSpPr/>
          <p:nvPr/>
        </p:nvSpPr>
        <p:spPr>
          <a:xfrm>
            <a:off x="5631313" y="5371225"/>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273216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1, 5, 6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フローチャート: 結合子 22">
            <a:extLst>
              <a:ext uri="{FF2B5EF4-FFF2-40B4-BE49-F238E27FC236}">
                <a16:creationId xmlns:a16="http://schemas.microsoft.com/office/drawing/2014/main" id="{431E4FB3-787A-49B9-8E58-AA2B5A4BFCFA}"/>
              </a:ext>
            </a:extLst>
          </p:cNvPr>
          <p:cNvSpPr/>
          <p:nvPr/>
        </p:nvSpPr>
        <p:spPr>
          <a:xfrm>
            <a:off x="9305404" y="2893631"/>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92505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5, 6,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23" name="直線コネクタ 22">
            <a:extLst>
              <a:ext uri="{FF2B5EF4-FFF2-40B4-BE49-F238E27FC236}">
                <a16:creationId xmlns:a16="http://schemas.microsoft.com/office/drawing/2014/main" id="{C4601BFB-E032-CB75-ED51-3A55DBA3F36F}"/>
              </a:ext>
            </a:extLst>
          </p:cNvPr>
          <p:cNvCxnSpPr>
            <a:cxnSpLocks/>
          </p:cNvCxnSpPr>
          <p:nvPr/>
        </p:nvCxnSpPr>
        <p:spPr>
          <a:xfrm flipH="1">
            <a:off x="8823666" y="634070"/>
            <a:ext cx="730993"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8" name="直線コネクタ 27">
            <a:extLst>
              <a:ext uri="{FF2B5EF4-FFF2-40B4-BE49-F238E27FC236}">
                <a16:creationId xmlns:a16="http://schemas.microsoft.com/office/drawing/2014/main" id="{328C4669-0C05-9713-AB6A-3B02E8842D6A}"/>
              </a:ext>
            </a:extLst>
          </p:cNvPr>
          <p:cNvCxnSpPr>
            <a:cxnSpLocks/>
          </p:cNvCxnSpPr>
          <p:nvPr/>
        </p:nvCxnSpPr>
        <p:spPr>
          <a:xfrm flipH="1">
            <a:off x="8823666" y="780994"/>
            <a:ext cx="730993"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32" name="テキスト ボックス 31">
            <a:extLst>
              <a:ext uri="{FF2B5EF4-FFF2-40B4-BE49-F238E27FC236}">
                <a16:creationId xmlns:a16="http://schemas.microsoft.com/office/drawing/2014/main" id="{05248731-CD3E-BCC7-683C-82CB430861BE}"/>
              </a:ext>
            </a:extLst>
          </p:cNvPr>
          <p:cNvSpPr txBox="1"/>
          <p:nvPr/>
        </p:nvSpPr>
        <p:spPr>
          <a:xfrm>
            <a:off x="9568308" y="99681"/>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3" name="フローチャート: 結合子 32">
            <a:extLst>
              <a:ext uri="{FF2B5EF4-FFF2-40B4-BE49-F238E27FC236}">
                <a16:creationId xmlns:a16="http://schemas.microsoft.com/office/drawing/2014/main" id="{4E9362A1-33F3-CD46-B185-6536B270D238}"/>
              </a:ext>
            </a:extLst>
          </p:cNvPr>
          <p:cNvSpPr/>
          <p:nvPr/>
        </p:nvSpPr>
        <p:spPr>
          <a:xfrm>
            <a:off x="5392049" y="788845"/>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60010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6, 3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05248731-CD3E-BCC7-683C-82CB430861BE}"/>
              </a:ext>
            </a:extLst>
          </p:cNvPr>
          <p:cNvSpPr txBox="1"/>
          <p:nvPr/>
        </p:nvSpPr>
        <p:spPr>
          <a:xfrm>
            <a:off x="8989423" y="325429"/>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フローチャート: 結合子 28">
            <a:extLst>
              <a:ext uri="{FF2B5EF4-FFF2-40B4-BE49-F238E27FC236}">
                <a16:creationId xmlns:a16="http://schemas.microsoft.com/office/drawing/2014/main" id="{40646566-AAC8-7BF3-A785-61C32ED15181}"/>
              </a:ext>
            </a:extLst>
          </p:cNvPr>
          <p:cNvSpPr/>
          <p:nvPr/>
        </p:nvSpPr>
        <p:spPr>
          <a:xfrm>
            <a:off x="5668738" y="5381879"/>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869422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05248731-CD3E-BCC7-683C-82CB430861BE}"/>
              </a:ext>
            </a:extLst>
          </p:cNvPr>
          <p:cNvSpPr txBox="1"/>
          <p:nvPr/>
        </p:nvSpPr>
        <p:spPr>
          <a:xfrm>
            <a:off x="8989423" y="325429"/>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フローチャート: 結合子 22">
            <a:extLst>
              <a:ext uri="{FF2B5EF4-FFF2-40B4-BE49-F238E27FC236}">
                <a16:creationId xmlns:a16="http://schemas.microsoft.com/office/drawing/2014/main" id="{908A1FD5-4132-0752-4A1F-20AF97D1E2FE}"/>
              </a:ext>
            </a:extLst>
          </p:cNvPr>
          <p:cNvSpPr/>
          <p:nvPr/>
        </p:nvSpPr>
        <p:spPr>
          <a:xfrm>
            <a:off x="8428874" y="5715107"/>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26037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05248731-CD3E-BCC7-683C-82CB430861BE}"/>
              </a:ext>
            </a:extLst>
          </p:cNvPr>
          <p:cNvSpPr txBox="1"/>
          <p:nvPr/>
        </p:nvSpPr>
        <p:spPr>
          <a:xfrm>
            <a:off x="8989423" y="325429"/>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23" name="直線コネクタ 22">
            <a:extLst>
              <a:ext uri="{FF2B5EF4-FFF2-40B4-BE49-F238E27FC236}">
                <a16:creationId xmlns:a16="http://schemas.microsoft.com/office/drawing/2014/main" id="{AF6F6369-5BE4-4512-DE7A-DDE4A86385B9}"/>
              </a:ext>
            </a:extLst>
          </p:cNvPr>
          <p:cNvCxnSpPr>
            <a:cxnSpLocks/>
          </p:cNvCxnSpPr>
          <p:nvPr/>
        </p:nvCxnSpPr>
        <p:spPr>
          <a:xfrm flipH="1">
            <a:off x="9557373" y="2583320"/>
            <a:ext cx="730993"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6" name="直線コネクタ 25">
            <a:extLst>
              <a:ext uri="{FF2B5EF4-FFF2-40B4-BE49-F238E27FC236}">
                <a16:creationId xmlns:a16="http://schemas.microsoft.com/office/drawing/2014/main" id="{3ACD23A3-C09E-D611-B2D0-56C8A957BC44}"/>
              </a:ext>
            </a:extLst>
          </p:cNvPr>
          <p:cNvCxnSpPr>
            <a:cxnSpLocks/>
          </p:cNvCxnSpPr>
          <p:nvPr/>
        </p:nvCxnSpPr>
        <p:spPr>
          <a:xfrm flipH="1">
            <a:off x="9589317" y="2724770"/>
            <a:ext cx="730993"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29" name="テキスト ボックス 28">
            <a:extLst>
              <a:ext uri="{FF2B5EF4-FFF2-40B4-BE49-F238E27FC236}">
                <a16:creationId xmlns:a16="http://schemas.microsoft.com/office/drawing/2014/main" id="{1840E702-6B16-A6E4-DDB9-6FD1B6A32886}"/>
              </a:ext>
            </a:extLst>
          </p:cNvPr>
          <p:cNvSpPr txBox="1"/>
          <p:nvPr/>
        </p:nvSpPr>
        <p:spPr>
          <a:xfrm>
            <a:off x="10345909" y="19462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1" name="フローチャート: 結合子 30">
            <a:extLst>
              <a:ext uri="{FF2B5EF4-FFF2-40B4-BE49-F238E27FC236}">
                <a16:creationId xmlns:a16="http://schemas.microsoft.com/office/drawing/2014/main" id="{24907B2D-497F-30CD-D139-A8FCD9A20B8B}"/>
              </a:ext>
            </a:extLst>
          </p:cNvPr>
          <p:cNvSpPr/>
          <p:nvPr/>
        </p:nvSpPr>
        <p:spPr>
          <a:xfrm>
            <a:off x="8229174" y="374447"/>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43527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05248731-CD3E-BCC7-683C-82CB430861BE}"/>
              </a:ext>
            </a:extLst>
          </p:cNvPr>
          <p:cNvSpPr txBox="1"/>
          <p:nvPr/>
        </p:nvSpPr>
        <p:spPr>
          <a:xfrm>
            <a:off x="8989423" y="325429"/>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フローチャート: 結合子 27">
            <a:extLst>
              <a:ext uri="{FF2B5EF4-FFF2-40B4-BE49-F238E27FC236}">
                <a16:creationId xmlns:a16="http://schemas.microsoft.com/office/drawing/2014/main" id="{E8D31F56-031B-933D-0AFA-1A79DFF8C6B3}"/>
              </a:ext>
            </a:extLst>
          </p:cNvPr>
          <p:cNvSpPr/>
          <p:nvPr/>
        </p:nvSpPr>
        <p:spPr>
          <a:xfrm>
            <a:off x="9311069" y="2910543"/>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804200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23887A55-4AE0-E8C8-D104-7FE24F4FE35E}"/>
              </a:ext>
            </a:extLst>
          </p:cNvPr>
          <p:cNvSpPr txBox="1"/>
          <p:nvPr/>
        </p:nvSpPr>
        <p:spPr>
          <a:xfrm>
            <a:off x="5531717" y="588649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9A0A634C-0581-0811-394A-F20435AC5EC6}"/>
              </a:ext>
            </a:extLst>
          </p:cNvPr>
          <p:cNvSpPr txBox="1"/>
          <p:nvPr/>
        </p:nvSpPr>
        <p:spPr>
          <a:xfrm>
            <a:off x="5175976" y="14292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E984E0D8-F566-03E1-8FDA-3CC35E1A2B21}"/>
              </a:ext>
            </a:extLst>
          </p:cNvPr>
          <p:cNvSpPr txBox="1"/>
          <p:nvPr/>
        </p:nvSpPr>
        <p:spPr>
          <a:xfrm>
            <a:off x="8989423" y="5913485"/>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05248731-CD3E-BCC7-683C-82CB430861BE}"/>
              </a:ext>
            </a:extLst>
          </p:cNvPr>
          <p:cNvSpPr txBox="1"/>
          <p:nvPr/>
        </p:nvSpPr>
        <p:spPr>
          <a:xfrm>
            <a:off x="8989423" y="325429"/>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200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B1C0044-3C48-C529-9E85-CB215D6061CB}"/>
              </a:ext>
            </a:extLst>
          </p:cNvPr>
          <p:cNvSpPr txBox="1"/>
          <p:nvPr/>
        </p:nvSpPr>
        <p:spPr>
          <a:xfrm>
            <a:off x="692360" y="1614013"/>
            <a:ext cx="11142358" cy="769441"/>
          </a:xfrm>
          <a:prstGeom prst="rect">
            <a:avLst/>
          </a:prstGeom>
          <a:noFill/>
        </p:spPr>
        <p:txBody>
          <a:bodyPr wrap="square" rtlCol="0">
            <a:spAutoFit/>
          </a:bodyPr>
          <a:lstStyle/>
          <a:p>
            <a:r>
              <a:rPr kumimoji="1" lang="en-US" altLang="ja-JP" sz="4400" dirty="0"/>
              <a:t>AGATACTTAGGGCAGCGAGTGGAGGCA</a:t>
            </a:r>
            <a:endParaRPr kumimoji="1" lang="ja-JP" altLang="en-US" sz="4400" dirty="0"/>
          </a:p>
        </p:txBody>
      </p:sp>
      <p:sp>
        <p:nvSpPr>
          <p:cNvPr id="4" name="テキスト ボックス 3">
            <a:extLst>
              <a:ext uri="{FF2B5EF4-FFF2-40B4-BE49-F238E27FC236}">
                <a16:creationId xmlns:a16="http://schemas.microsoft.com/office/drawing/2014/main" id="{8BB2BD44-0858-D08E-FB63-E7978F24DF3E}"/>
              </a:ext>
            </a:extLst>
          </p:cNvPr>
          <p:cNvSpPr txBox="1"/>
          <p:nvPr/>
        </p:nvSpPr>
        <p:spPr>
          <a:xfrm>
            <a:off x="692360" y="3782937"/>
            <a:ext cx="11142358" cy="769441"/>
          </a:xfrm>
          <a:prstGeom prst="rect">
            <a:avLst/>
          </a:prstGeom>
          <a:noFill/>
        </p:spPr>
        <p:txBody>
          <a:bodyPr wrap="square" rtlCol="0">
            <a:spAutoFit/>
          </a:bodyPr>
          <a:lstStyle/>
          <a:p>
            <a:r>
              <a:rPr lang="en-US" altLang="ja-JP" sz="4400" dirty="0"/>
              <a:t>TAGCCCTTAGCCGATATGCGTAAGCTA</a:t>
            </a:r>
            <a:endParaRPr kumimoji="1" lang="ja-JP" altLang="en-US" sz="4400" dirty="0"/>
          </a:p>
        </p:txBody>
      </p:sp>
    </p:spTree>
    <p:extLst>
      <p:ext uri="{BB962C8B-B14F-4D97-AF65-F5344CB8AC3E}">
        <p14:creationId xmlns:p14="http://schemas.microsoft.com/office/powerpoint/2010/main" val="2404328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59923" y="311581"/>
            <a:ext cx="12082802"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BFS like (considered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have information of edge cost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min cost from S to each vertex are temporary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(to be renewed by lower cost)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196980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111026" y="446258"/>
            <a:ext cx="1208280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BFS like (considered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Dijkstra's algorithm </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39230E52-4947-9382-C8FB-0D0E84C572CE}"/>
              </a:ext>
            </a:extLst>
          </p:cNvPr>
          <p:cNvSpPr/>
          <p:nvPr/>
        </p:nvSpPr>
        <p:spPr>
          <a:xfrm>
            <a:off x="1160795" y="3860192"/>
            <a:ext cx="751962" cy="2420147"/>
          </a:xfrm>
          <a:prstGeom prst="leftBrace">
            <a:avLst>
              <a:gd name="adj1" fmla="val 21551"/>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EBDC8BBC-5EAB-52D1-3B15-4E1ACC5D1306}"/>
              </a:ext>
            </a:extLst>
          </p:cNvPr>
          <p:cNvSpPr txBox="1"/>
          <p:nvPr/>
        </p:nvSpPr>
        <p:spPr>
          <a:xfrm>
            <a:off x="1714417" y="4078021"/>
            <a:ext cx="763765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Original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50" charset="-128"/>
                <a:cs typeface="+mn-cs"/>
              </a:rPr>
              <a:t>heapq</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89569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265599" y="5881442"/>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05527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1, 4, 2</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2573376" y="1475437"/>
            <a:ext cx="681620" cy="631048"/>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04744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1, 2,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4615703" y="3506814"/>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782040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1, 2,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1, 3, 5</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7193797" y="2971491"/>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29" name="直線コネクタ 28">
            <a:extLst>
              <a:ext uri="{FF2B5EF4-FFF2-40B4-BE49-F238E27FC236}">
                <a16:creationId xmlns:a16="http://schemas.microsoft.com/office/drawing/2014/main" id="{CD38192D-4F37-D907-D840-D04FB58678DC}"/>
              </a:ext>
            </a:extLst>
          </p:cNvPr>
          <p:cNvCxnSpPr>
            <a:cxnSpLocks/>
          </p:cNvCxnSpPr>
          <p:nvPr/>
        </p:nvCxnSpPr>
        <p:spPr>
          <a:xfrm flipH="1">
            <a:off x="5097644" y="530039"/>
            <a:ext cx="520205"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 name="直線コネクタ 31">
            <a:extLst>
              <a:ext uri="{FF2B5EF4-FFF2-40B4-BE49-F238E27FC236}">
                <a16:creationId xmlns:a16="http://schemas.microsoft.com/office/drawing/2014/main" id="{D54EBAA3-976C-DE32-E00E-2A93001C4D40}"/>
              </a:ext>
            </a:extLst>
          </p:cNvPr>
          <p:cNvCxnSpPr>
            <a:cxnSpLocks/>
          </p:cNvCxnSpPr>
          <p:nvPr/>
        </p:nvCxnSpPr>
        <p:spPr>
          <a:xfrm flipH="1">
            <a:off x="5107689" y="666014"/>
            <a:ext cx="520205"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133AD957-9EA5-5CD8-E2E8-06449FAC395E}"/>
              </a:ext>
            </a:extLst>
          </p:cNvPr>
          <p:cNvSpPr txBox="1"/>
          <p:nvPr/>
        </p:nvSpPr>
        <p:spPr>
          <a:xfrm>
            <a:off x="5687458" y="28472"/>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92434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1, 1, 3, 5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2923476" y="4398106"/>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44687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1, 1, 3,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5683276" y="5396640"/>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81024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1, 1, 3,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8491624" y="5706554"/>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3253604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3, 7,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5409067" y="788570"/>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31" name="直線コネクタ 30">
            <a:extLst>
              <a:ext uri="{FF2B5EF4-FFF2-40B4-BE49-F238E27FC236}">
                <a16:creationId xmlns:a16="http://schemas.microsoft.com/office/drawing/2014/main" id="{6B413121-3413-A9CC-3CB4-8D21BAD47732}"/>
              </a:ext>
            </a:extLst>
          </p:cNvPr>
          <p:cNvCxnSpPr>
            <a:cxnSpLocks/>
          </p:cNvCxnSpPr>
          <p:nvPr/>
        </p:nvCxnSpPr>
        <p:spPr>
          <a:xfrm flipH="1">
            <a:off x="8958481" y="453383"/>
            <a:ext cx="779060"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直線コネクタ 32">
            <a:extLst>
              <a:ext uri="{FF2B5EF4-FFF2-40B4-BE49-F238E27FC236}">
                <a16:creationId xmlns:a16="http://schemas.microsoft.com/office/drawing/2014/main" id="{48E938D3-0A9D-24E6-F0EA-918A815C6229}"/>
              </a:ext>
            </a:extLst>
          </p:cNvPr>
          <p:cNvCxnSpPr>
            <a:cxnSpLocks/>
          </p:cNvCxnSpPr>
          <p:nvPr/>
        </p:nvCxnSpPr>
        <p:spPr>
          <a:xfrm flipH="1">
            <a:off x="8969395" y="600308"/>
            <a:ext cx="768146"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35" name="テキスト ボックス 34">
            <a:extLst>
              <a:ext uri="{FF2B5EF4-FFF2-40B4-BE49-F238E27FC236}">
                <a16:creationId xmlns:a16="http://schemas.microsoft.com/office/drawing/2014/main" id="{315AF11A-D658-8FD5-A9AA-EF4CC95ABE79}"/>
              </a:ext>
            </a:extLst>
          </p:cNvPr>
          <p:cNvSpPr txBox="1"/>
          <p:nvPr/>
        </p:nvSpPr>
        <p:spPr>
          <a:xfrm>
            <a:off x="9851713" y="29871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7089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913BF91-72B4-6B07-0BD3-C4D84567E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53" y="55688"/>
            <a:ext cx="9436310" cy="6802312"/>
          </a:xfrm>
          <a:prstGeom prst="rect">
            <a:avLst/>
          </a:prstGeom>
        </p:spPr>
      </p:pic>
    </p:spTree>
    <p:extLst>
      <p:ext uri="{BB962C8B-B14F-4D97-AF65-F5344CB8AC3E}">
        <p14:creationId xmlns:p14="http://schemas.microsoft.com/office/powerpoint/2010/main" val="2094713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8240572" y="365458"/>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32" name="直線コネクタ 31">
            <a:extLst>
              <a:ext uri="{FF2B5EF4-FFF2-40B4-BE49-F238E27FC236}">
                <a16:creationId xmlns:a16="http://schemas.microsoft.com/office/drawing/2014/main" id="{2F35572E-90BE-89DC-8A95-C75651FEB658}"/>
              </a:ext>
            </a:extLst>
          </p:cNvPr>
          <p:cNvCxnSpPr>
            <a:cxnSpLocks/>
          </p:cNvCxnSpPr>
          <p:nvPr/>
        </p:nvCxnSpPr>
        <p:spPr>
          <a:xfrm flipH="1">
            <a:off x="9894738" y="2642635"/>
            <a:ext cx="768146"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F7B763A2-8C08-D87C-C601-C05112A52DD2}"/>
              </a:ext>
            </a:extLst>
          </p:cNvPr>
          <p:cNvCxnSpPr>
            <a:cxnSpLocks/>
          </p:cNvCxnSpPr>
          <p:nvPr/>
        </p:nvCxnSpPr>
        <p:spPr>
          <a:xfrm flipH="1">
            <a:off x="9900221" y="2817850"/>
            <a:ext cx="768146"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36" name="テキスト ボックス 35">
            <a:extLst>
              <a:ext uri="{FF2B5EF4-FFF2-40B4-BE49-F238E27FC236}">
                <a16:creationId xmlns:a16="http://schemas.microsoft.com/office/drawing/2014/main" id="{8B49496B-747C-A9AB-3B89-E8767037BD31}"/>
              </a:ext>
            </a:extLst>
          </p:cNvPr>
          <p:cNvSpPr txBox="1"/>
          <p:nvPr/>
        </p:nvSpPr>
        <p:spPr>
          <a:xfrm>
            <a:off x="10739845" y="2263414"/>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2828716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9346610" y="2867721"/>
            <a:ext cx="548512" cy="567929"/>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3103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447729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59923" y="202079"/>
            <a:ext cx="12082802" cy="46782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Dijkstra's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pop vertex of temporary min cost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Original  (simple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r>
              <a:rPr kumimoji="1" lang="en-US" altLang="ja-JP" sz="36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50" charset="-128"/>
                <a:cs typeface="+mn-cs"/>
              </a:rPr>
              <a:t>heapq</a:t>
            </a: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(priority queue)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5ECC0239-B44B-8805-07AB-16B159B676C9}"/>
              </a:ext>
            </a:extLst>
          </p:cNvPr>
          <p:cNvSpPr/>
          <p:nvPr/>
        </p:nvSpPr>
        <p:spPr>
          <a:xfrm>
            <a:off x="240918" y="3235997"/>
            <a:ext cx="565797" cy="1177220"/>
          </a:xfrm>
          <a:prstGeom prst="leftBrace">
            <a:avLst>
              <a:gd name="adj1" fmla="val 21551"/>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935991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59923" y="202079"/>
            <a:ext cx="12082802" cy="46782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Dijkstra's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pop vertex of temporary min cost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Original  (simple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r>
              <a:rPr kumimoji="1" lang="en-US" altLang="ja-JP" sz="36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50" charset="-128"/>
                <a:cs typeface="+mn-cs"/>
              </a:rPr>
              <a:t>heapq</a:t>
            </a: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(priority queue)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5ECC0239-B44B-8805-07AB-16B159B676C9}"/>
              </a:ext>
            </a:extLst>
          </p:cNvPr>
          <p:cNvSpPr/>
          <p:nvPr/>
        </p:nvSpPr>
        <p:spPr>
          <a:xfrm>
            <a:off x="240918" y="3235997"/>
            <a:ext cx="565797" cy="1177220"/>
          </a:xfrm>
          <a:prstGeom prst="leftBrace">
            <a:avLst>
              <a:gd name="adj1" fmla="val 21551"/>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3899144C-8717-58A6-EBBB-F7600BED5291}"/>
              </a:ext>
            </a:extLst>
          </p:cNvPr>
          <p:cNvSpPr txBox="1"/>
          <p:nvPr/>
        </p:nvSpPr>
        <p:spPr>
          <a:xfrm>
            <a:off x="59922" y="4754341"/>
            <a:ext cx="11909409"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重み無しの幅優先探索では</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ある頂点を訪問した時点で</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始点からその頂点への最小コストが確定する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キューから取り出される頂点は</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必ずその時点のキュー内における暫定コストが最小の頂点</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重み付きで</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BFS-like</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なやり方だと</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キューから取り出される頂点は</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キュー内で暫定コストが最小とは限らない</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著しく暫定コストが大きい頂点を取り出したら明らかに遠回りな探索</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その分のちのち暫定コストが更新される回数が多くなり</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そのたびにキューに頂点を入れ直すことになる</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ヒープを用いて</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暫定コストが最小の頂点を常に取り出すようにする改善</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ダイクストラ法</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143676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59923" y="202079"/>
            <a:ext cx="12082802" cy="4001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Dijkstra's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pop vertex of temporary min 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Original  (simple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r>
              <a:rPr kumimoji="1" lang="en-US" altLang="ja-JP" sz="36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50" charset="-128"/>
                <a:cs typeface="+mn-cs"/>
              </a:rPr>
              <a:t>heapq</a:t>
            </a:r>
            <a:r>
              <a:rPr kumimoji="1" lang="en-US" altLang="ja-JP" sz="3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(priority queue)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5ECC0239-B44B-8805-07AB-16B159B676C9}"/>
              </a:ext>
            </a:extLst>
          </p:cNvPr>
          <p:cNvSpPr/>
          <p:nvPr/>
        </p:nvSpPr>
        <p:spPr>
          <a:xfrm>
            <a:off x="350429" y="2655592"/>
            <a:ext cx="439860" cy="1051291"/>
          </a:xfrm>
          <a:prstGeom prst="leftBrace">
            <a:avLst>
              <a:gd name="adj1" fmla="val 21551"/>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 name="図 5">
            <a:extLst>
              <a:ext uri="{FF2B5EF4-FFF2-40B4-BE49-F238E27FC236}">
                <a16:creationId xmlns:a16="http://schemas.microsoft.com/office/drawing/2014/main" id="{20129395-6A23-40AF-7DE4-6AE52E6E8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457" y="3832814"/>
            <a:ext cx="9045086" cy="2895940"/>
          </a:xfrm>
          <a:prstGeom prst="rect">
            <a:avLst/>
          </a:prstGeom>
        </p:spPr>
      </p:pic>
    </p:spTree>
    <p:extLst>
      <p:ext uri="{BB962C8B-B14F-4D97-AF65-F5344CB8AC3E}">
        <p14:creationId xmlns:p14="http://schemas.microsoft.com/office/powerpoint/2010/main" val="41449326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623ACCAD-ECA1-1AEE-0B0E-E311375B973E}"/>
              </a:ext>
            </a:extLst>
          </p:cNvPr>
          <p:cNvSpPr txBox="1"/>
          <p:nvPr/>
        </p:nvSpPr>
        <p:spPr>
          <a:xfrm>
            <a:off x="216710" y="5906198"/>
            <a:ext cx="45756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Shortest path</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1" name="直線コネクタ 20">
            <a:extLst>
              <a:ext uri="{FF2B5EF4-FFF2-40B4-BE49-F238E27FC236}">
                <a16:creationId xmlns:a16="http://schemas.microsoft.com/office/drawing/2014/main" id="{1E6A5FB3-2321-D41D-8054-58FD8C288C82}"/>
              </a:ext>
            </a:extLst>
          </p:cNvPr>
          <p:cNvCxnSpPr>
            <a:cxnSpLocks/>
          </p:cNvCxnSpPr>
          <p:nvPr/>
        </p:nvCxnSpPr>
        <p:spPr>
          <a:xfrm flipH="1" flipV="1">
            <a:off x="3122587" y="2006720"/>
            <a:ext cx="1589852" cy="161366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直線コネクタ 25">
            <a:extLst>
              <a:ext uri="{FF2B5EF4-FFF2-40B4-BE49-F238E27FC236}">
                <a16:creationId xmlns:a16="http://schemas.microsoft.com/office/drawing/2014/main" id="{83417255-6F68-452E-B494-CBDCE98F4C1A}"/>
              </a:ext>
            </a:extLst>
          </p:cNvPr>
          <p:cNvCxnSpPr>
            <a:cxnSpLocks/>
          </p:cNvCxnSpPr>
          <p:nvPr/>
        </p:nvCxnSpPr>
        <p:spPr>
          <a:xfrm flipH="1">
            <a:off x="5177285" y="3350975"/>
            <a:ext cx="1994307" cy="37860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直線コネクタ 31">
            <a:extLst>
              <a:ext uri="{FF2B5EF4-FFF2-40B4-BE49-F238E27FC236}">
                <a16:creationId xmlns:a16="http://schemas.microsoft.com/office/drawing/2014/main" id="{D28922ED-AAE4-2081-30CB-2A40A7B17AB1}"/>
              </a:ext>
            </a:extLst>
          </p:cNvPr>
          <p:cNvCxnSpPr>
            <a:cxnSpLocks/>
          </p:cNvCxnSpPr>
          <p:nvPr/>
        </p:nvCxnSpPr>
        <p:spPr>
          <a:xfrm flipH="1" flipV="1">
            <a:off x="5870728" y="1313128"/>
            <a:ext cx="1399520" cy="171864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85C87DBD-36DD-F11E-BF39-127FC038F9F5}"/>
              </a:ext>
            </a:extLst>
          </p:cNvPr>
          <p:cNvCxnSpPr>
            <a:cxnSpLocks/>
          </p:cNvCxnSpPr>
          <p:nvPr/>
        </p:nvCxnSpPr>
        <p:spPr>
          <a:xfrm flipH="1">
            <a:off x="5962981" y="733793"/>
            <a:ext cx="2269294" cy="31659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直線コネクタ 36">
            <a:extLst>
              <a:ext uri="{FF2B5EF4-FFF2-40B4-BE49-F238E27FC236}">
                <a16:creationId xmlns:a16="http://schemas.microsoft.com/office/drawing/2014/main" id="{C9D5FB74-F05E-8664-57B9-8D8273293039}"/>
              </a:ext>
            </a:extLst>
          </p:cNvPr>
          <p:cNvCxnSpPr>
            <a:cxnSpLocks/>
          </p:cNvCxnSpPr>
          <p:nvPr/>
        </p:nvCxnSpPr>
        <p:spPr>
          <a:xfrm flipH="1" flipV="1">
            <a:off x="8620454" y="941777"/>
            <a:ext cx="923339" cy="2017703"/>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CE99678D-F3D0-A0BD-909E-E996D5062863}"/>
              </a:ext>
            </a:extLst>
          </p:cNvPr>
          <p:cNvSpPr txBox="1"/>
          <p:nvPr/>
        </p:nvSpPr>
        <p:spPr>
          <a:xfrm>
            <a:off x="7237272" y="34554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E9E864A5-DCC9-D653-3EE8-7A0C95250D41}"/>
              </a:ext>
            </a:extLst>
          </p:cNvPr>
          <p:cNvSpPr txBox="1"/>
          <p:nvPr/>
        </p:nvSpPr>
        <p:spPr>
          <a:xfrm>
            <a:off x="4687632" y="404877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30A9B462-A12E-604F-8C89-46F334A20898}"/>
              </a:ext>
            </a:extLst>
          </p:cNvPr>
          <p:cNvSpPr txBox="1"/>
          <p:nvPr/>
        </p:nvSpPr>
        <p:spPr>
          <a:xfrm>
            <a:off x="5605168" y="10759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3" name="テキスト ボックス 42">
            <a:extLst>
              <a:ext uri="{FF2B5EF4-FFF2-40B4-BE49-F238E27FC236}">
                <a16:creationId xmlns:a16="http://schemas.microsoft.com/office/drawing/2014/main" id="{54B952E4-5C54-1DAE-6523-757FE8BA5755}"/>
              </a:ext>
            </a:extLst>
          </p:cNvPr>
          <p:cNvSpPr txBox="1"/>
          <p:nvPr/>
        </p:nvSpPr>
        <p:spPr>
          <a:xfrm>
            <a:off x="7750698" y="-96222"/>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4" name="テキスト ボックス 43">
            <a:extLst>
              <a:ext uri="{FF2B5EF4-FFF2-40B4-BE49-F238E27FC236}">
                <a16:creationId xmlns:a16="http://schemas.microsoft.com/office/drawing/2014/main" id="{04EF7386-AA41-ECCC-4A7B-99277BFFCA92}"/>
              </a:ext>
            </a:extLst>
          </p:cNvPr>
          <p:cNvSpPr txBox="1"/>
          <p:nvPr/>
        </p:nvSpPr>
        <p:spPr>
          <a:xfrm>
            <a:off x="9670878" y="353955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25864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D8B4D3A4-9D38-26A8-BE21-0F762931506D}"/>
              </a:ext>
            </a:extLst>
          </p:cNvPr>
          <p:cNvSpPr txBox="1"/>
          <p:nvPr/>
        </p:nvSpPr>
        <p:spPr>
          <a:xfrm>
            <a:off x="7709453" y="304514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9C8026A5-CACC-BE1C-5A31-61AAC61FC1BE}"/>
              </a:ext>
            </a:extLst>
          </p:cNvPr>
          <p:cNvSpPr txBox="1"/>
          <p:nvPr/>
        </p:nvSpPr>
        <p:spPr>
          <a:xfrm>
            <a:off x="5802250" y="590619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51FFD276-ADC1-8307-8264-0C631870423F}"/>
              </a:ext>
            </a:extLst>
          </p:cNvPr>
          <p:cNvSpPr txBox="1"/>
          <p:nvPr/>
        </p:nvSpPr>
        <p:spPr>
          <a:xfrm>
            <a:off x="8862479" y="89546"/>
            <a:ext cx="114787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テキスト ボックス 29">
            <a:extLst>
              <a:ext uri="{FF2B5EF4-FFF2-40B4-BE49-F238E27FC236}">
                <a16:creationId xmlns:a16="http://schemas.microsoft.com/office/drawing/2014/main" id="{30CFD4A8-A2F9-E8CD-12C1-384EB62B9D30}"/>
              </a:ext>
            </a:extLst>
          </p:cNvPr>
          <p:cNvSpPr txBox="1"/>
          <p:nvPr/>
        </p:nvSpPr>
        <p:spPr>
          <a:xfrm>
            <a:off x="8958481" y="577768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9" name="テキスト ボックス 28">
            <a:extLst>
              <a:ext uri="{FF2B5EF4-FFF2-40B4-BE49-F238E27FC236}">
                <a16:creationId xmlns:a16="http://schemas.microsoft.com/office/drawing/2014/main" id="{6B318D5B-0A14-BFA9-8752-B3DD38F31336}"/>
              </a:ext>
            </a:extLst>
          </p:cNvPr>
          <p:cNvSpPr txBox="1"/>
          <p:nvPr/>
        </p:nvSpPr>
        <p:spPr>
          <a:xfrm>
            <a:off x="9813830" y="2314289"/>
            <a:ext cx="170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623ACCAD-ECA1-1AEE-0B0E-E311375B973E}"/>
              </a:ext>
            </a:extLst>
          </p:cNvPr>
          <p:cNvSpPr txBox="1"/>
          <p:nvPr/>
        </p:nvSpPr>
        <p:spPr>
          <a:xfrm>
            <a:off x="216710" y="5906198"/>
            <a:ext cx="45756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Shortest path</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1" name="直線コネクタ 20">
            <a:extLst>
              <a:ext uri="{FF2B5EF4-FFF2-40B4-BE49-F238E27FC236}">
                <a16:creationId xmlns:a16="http://schemas.microsoft.com/office/drawing/2014/main" id="{1E6A5FB3-2321-D41D-8054-58FD8C288C82}"/>
              </a:ext>
            </a:extLst>
          </p:cNvPr>
          <p:cNvCxnSpPr>
            <a:cxnSpLocks/>
          </p:cNvCxnSpPr>
          <p:nvPr/>
        </p:nvCxnSpPr>
        <p:spPr>
          <a:xfrm flipH="1" flipV="1">
            <a:off x="3122587" y="2006720"/>
            <a:ext cx="1589852" cy="161366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直線コネクタ 25">
            <a:extLst>
              <a:ext uri="{FF2B5EF4-FFF2-40B4-BE49-F238E27FC236}">
                <a16:creationId xmlns:a16="http://schemas.microsoft.com/office/drawing/2014/main" id="{83417255-6F68-452E-B494-CBDCE98F4C1A}"/>
              </a:ext>
            </a:extLst>
          </p:cNvPr>
          <p:cNvCxnSpPr>
            <a:cxnSpLocks/>
          </p:cNvCxnSpPr>
          <p:nvPr/>
        </p:nvCxnSpPr>
        <p:spPr>
          <a:xfrm flipH="1">
            <a:off x="5177285" y="3350975"/>
            <a:ext cx="1994307" cy="37860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直線コネクタ 31">
            <a:extLst>
              <a:ext uri="{FF2B5EF4-FFF2-40B4-BE49-F238E27FC236}">
                <a16:creationId xmlns:a16="http://schemas.microsoft.com/office/drawing/2014/main" id="{D28922ED-AAE4-2081-30CB-2A40A7B17AB1}"/>
              </a:ext>
            </a:extLst>
          </p:cNvPr>
          <p:cNvCxnSpPr>
            <a:cxnSpLocks/>
          </p:cNvCxnSpPr>
          <p:nvPr/>
        </p:nvCxnSpPr>
        <p:spPr>
          <a:xfrm flipH="1" flipV="1">
            <a:off x="5870728" y="1313128"/>
            <a:ext cx="1399520" cy="171864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85C87DBD-36DD-F11E-BF39-127FC038F9F5}"/>
              </a:ext>
            </a:extLst>
          </p:cNvPr>
          <p:cNvCxnSpPr>
            <a:cxnSpLocks/>
          </p:cNvCxnSpPr>
          <p:nvPr/>
        </p:nvCxnSpPr>
        <p:spPr>
          <a:xfrm flipH="1">
            <a:off x="5962981" y="733793"/>
            <a:ext cx="2269294" cy="31659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直線コネクタ 36">
            <a:extLst>
              <a:ext uri="{FF2B5EF4-FFF2-40B4-BE49-F238E27FC236}">
                <a16:creationId xmlns:a16="http://schemas.microsoft.com/office/drawing/2014/main" id="{C9D5FB74-F05E-8664-57B9-8D8273293039}"/>
              </a:ext>
            </a:extLst>
          </p:cNvPr>
          <p:cNvCxnSpPr>
            <a:cxnSpLocks/>
          </p:cNvCxnSpPr>
          <p:nvPr/>
        </p:nvCxnSpPr>
        <p:spPr>
          <a:xfrm flipH="1" flipV="1">
            <a:off x="8620454" y="941777"/>
            <a:ext cx="923339" cy="2017703"/>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40" name="テキスト ボックス 39">
            <a:extLst>
              <a:ext uri="{FF2B5EF4-FFF2-40B4-BE49-F238E27FC236}">
                <a16:creationId xmlns:a16="http://schemas.microsoft.com/office/drawing/2014/main" id="{CE99678D-F3D0-A0BD-909E-E996D5062863}"/>
              </a:ext>
            </a:extLst>
          </p:cNvPr>
          <p:cNvSpPr txBox="1"/>
          <p:nvPr/>
        </p:nvSpPr>
        <p:spPr>
          <a:xfrm>
            <a:off x="7237272" y="34554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E9E864A5-DCC9-D653-3EE8-7A0C95250D41}"/>
              </a:ext>
            </a:extLst>
          </p:cNvPr>
          <p:cNvSpPr txBox="1"/>
          <p:nvPr/>
        </p:nvSpPr>
        <p:spPr>
          <a:xfrm>
            <a:off x="4687632" y="404877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30A9B462-A12E-604F-8C89-46F334A20898}"/>
              </a:ext>
            </a:extLst>
          </p:cNvPr>
          <p:cNvSpPr txBox="1"/>
          <p:nvPr/>
        </p:nvSpPr>
        <p:spPr>
          <a:xfrm>
            <a:off x="5605168" y="10759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3" name="テキスト ボックス 42">
            <a:extLst>
              <a:ext uri="{FF2B5EF4-FFF2-40B4-BE49-F238E27FC236}">
                <a16:creationId xmlns:a16="http://schemas.microsoft.com/office/drawing/2014/main" id="{54B952E4-5C54-1DAE-6523-757FE8BA5755}"/>
              </a:ext>
            </a:extLst>
          </p:cNvPr>
          <p:cNvSpPr txBox="1"/>
          <p:nvPr/>
        </p:nvSpPr>
        <p:spPr>
          <a:xfrm>
            <a:off x="7750698" y="-96222"/>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sp>
        <p:nvSpPr>
          <p:cNvPr id="44" name="テキスト ボックス 43">
            <a:extLst>
              <a:ext uri="{FF2B5EF4-FFF2-40B4-BE49-F238E27FC236}">
                <a16:creationId xmlns:a16="http://schemas.microsoft.com/office/drawing/2014/main" id="{04EF7386-AA41-ECCC-4A7B-99277BFFCA92}"/>
              </a:ext>
            </a:extLst>
          </p:cNvPr>
          <p:cNvSpPr txBox="1"/>
          <p:nvPr/>
        </p:nvSpPr>
        <p:spPr>
          <a:xfrm>
            <a:off x="9670878" y="353955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0070C0"/>
              </a:solidFill>
              <a:effectLst/>
              <a:uLnTx/>
              <a:uFillTx/>
              <a:latin typeface="游ゴシック" panose="020F0502020204030204"/>
              <a:ea typeface="游ゴシック" panose="020B0400000000000000" pitchFamily="50" charset="-128"/>
              <a:cs typeface="+mn-cs"/>
            </a:endParaRPr>
          </a:p>
        </p:txBody>
      </p:sp>
      <p:grpSp>
        <p:nvGrpSpPr>
          <p:cNvPr id="59" name="グループ化 58">
            <a:extLst>
              <a:ext uri="{FF2B5EF4-FFF2-40B4-BE49-F238E27FC236}">
                <a16:creationId xmlns:a16="http://schemas.microsoft.com/office/drawing/2014/main" id="{FF324C58-2B1F-ACB4-6F51-DEEE0E15C676}"/>
              </a:ext>
            </a:extLst>
          </p:cNvPr>
          <p:cNvGrpSpPr/>
          <p:nvPr/>
        </p:nvGrpSpPr>
        <p:grpSpPr>
          <a:xfrm>
            <a:off x="243425" y="1479619"/>
            <a:ext cx="750960" cy="413280"/>
            <a:chOff x="243425" y="1479619"/>
            <a:chExt cx="750960" cy="413280"/>
          </a:xfrm>
        </p:grpSpPr>
        <mc:AlternateContent xmlns:mc="http://schemas.openxmlformats.org/markup-compatibility/2006" xmlns:p14="http://schemas.microsoft.com/office/powerpoint/2010/main">
          <mc:Choice Requires="p14">
            <p:contentPart p14:bwMode="auto" r:id="rId3">
              <p14:nvContentPartPr>
                <p14:cNvPr id="56" name="インク 55">
                  <a:extLst>
                    <a:ext uri="{FF2B5EF4-FFF2-40B4-BE49-F238E27FC236}">
                      <a16:creationId xmlns:a16="http://schemas.microsoft.com/office/drawing/2014/main" id="{E3DC4A26-1437-2E91-E3B8-6E8594490082}"/>
                    </a:ext>
                  </a:extLst>
                </p14:cNvPr>
                <p14:cNvContentPartPr/>
                <p14:nvPr/>
              </p14:nvContentPartPr>
              <p14:xfrm>
                <a:off x="243425" y="1711819"/>
                <a:ext cx="361800" cy="181080"/>
              </p14:xfrm>
            </p:contentPart>
          </mc:Choice>
          <mc:Fallback xmlns="">
            <p:pic>
              <p:nvPicPr>
                <p:cNvPr id="56" name="インク 55">
                  <a:extLst>
                    <a:ext uri="{FF2B5EF4-FFF2-40B4-BE49-F238E27FC236}">
                      <a16:creationId xmlns:a16="http://schemas.microsoft.com/office/drawing/2014/main" id="{E3DC4A26-1437-2E91-E3B8-6E8594490082}"/>
                    </a:ext>
                  </a:extLst>
                </p:cNvPr>
                <p:cNvPicPr/>
                <p:nvPr/>
              </p:nvPicPr>
              <p:blipFill>
                <a:blip r:embed="rId4"/>
                <a:stretch>
                  <a:fillRect/>
                </a:stretch>
              </p:blipFill>
              <p:spPr>
                <a:xfrm>
                  <a:off x="180785" y="1648819"/>
                  <a:ext cx="4874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インク 56">
                  <a:extLst>
                    <a:ext uri="{FF2B5EF4-FFF2-40B4-BE49-F238E27FC236}">
                      <a16:creationId xmlns:a16="http://schemas.microsoft.com/office/drawing/2014/main" id="{2A2A7515-0BDB-B46E-737A-69C1DABC8735}"/>
                    </a:ext>
                  </a:extLst>
                </p14:cNvPr>
                <p14:cNvContentPartPr/>
                <p14:nvPr/>
              </p14:nvContentPartPr>
              <p14:xfrm>
                <a:off x="599105" y="1619659"/>
                <a:ext cx="97200" cy="145800"/>
              </p14:xfrm>
            </p:contentPart>
          </mc:Choice>
          <mc:Fallback xmlns="">
            <p:pic>
              <p:nvPicPr>
                <p:cNvPr id="57" name="インク 56">
                  <a:extLst>
                    <a:ext uri="{FF2B5EF4-FFF2-40B4-BE49-F238E27FC236}">
                      <a16:creationId xmlns:a16="http://schemas.microsoft.com/office/drawing/2014/main" id="{2A2A7515-0BDB-B46E-737A-69C1DABC8735}"/>
                    </a:ext>
                  </a:extLst>
                </p:cNvPr>
                <p:cNvPicPr/>
                <p:nvPr/>
              </p:nvPicPr>
              <p:blipFill>
                <a:blip r:embed="rId6"/>
                <a:stretch>
                  <a:fillRect/>
                </a:stretch>
              </p:blipFill>
              <p:spPr>
                <a:xfrm>
                  <a:off x="536465" y="1557019"/>
                  <a:ext cx="222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インク 57">
                  <a:extLst>
                    <a:ext uri="{FF2B5EF4-FFF2-40B4-BE49-F238E27FC236}">
                      <a16:creationId xmlns:a16="http://schemas.microsoft.com/office/drawing/2014/main" id="{BD098327-8174-50D9-C4B1-D5724D321E9F}"/>
                    </a:ext>
                  </a:extLst>
                </p14:cNvPr>
                <p14:cNvContentPartPr/>
                <p14:nvPr/>
              </p14:nvContentPartPr>
              <p14:xfrm>
                <a:off x="976745" y="1479619"/>
                <a:ext cx="17640" cy="221760"/>
              </p14:xfrm>
            </p:contentPart>
          </mc:Choice>
          <mc:Fallback xmlns="">
            <p:pic>
              <p:nvPicPr>
                <p:cNvPr id="58" name="インク 57">
                  <a:extLst>
                    <a:ext uri="{FF2B5EF4-FFF2-40B4-BE49-F238E27FC236}">
                      <a16:creationId xmlns:a16="http://schemas.microsoft.com/office/drawing/2014/main" id="{BD098327-8174-50D9-C4B1-D5724D321E9F}"/>
                    </a:ext>
                  </a:extLst>
                </p:cNvPr>
                <p:cNvPicPr/>
                <p:nvPr/>
              </p:nvPicPr>
              <p:blipFill>
                <a:blip r:embed="rId8"/>
                <a:stretch>
                  <a:fillRect/>
                </a:stretch>
              </p:blipFill>
              <p:spPr>
                <a:xfrm>
                  <a:off x="914105" y="1416979"/>
                  <a:ext cx="143280" cy="347400"/>
                </a:xfrm>
                <a:prstGeom prst="rect">
                  <a:avLst/>
                </a:prstGeom>
              </p:spPr>
            </p:pic>
          </mc:Fallback>
        </mc:AlternateContent>
      </p:grpSp>
      <p:grpSp>
        <p:nvGrpSpPr>
          <p:cNvPr id="62" name="グループ化 61">
            <a:extLst>
              <a:ext uri="{FF2B5EF4-FFF2-40B4-BE49-F238E27FC236}">
                <a16:creationId xmlns:a16="http://schemas.microsoft.com/office/drawing/2014/main" id="{387F1BA8-E6E9-7138-1F7C-50FAB07BA55F}"/>
              </a:ext>
            </a:extLst>
          </p:cNvPr>
          <p:cNvGrpSpPr/>
          <p:nvPr/>
        </p:nvGrpSpPr>
        <p:grpSpPr>
          <a:xfrm>
            <a:off x="206705" y="2253979"/>
            <a:ext cx="3807360" cy="2279520"/>
            <a:chOff x="206705" y="2253979"/>
            <a:chExt cx="3807360" cy="2279520"/>
          </a:xfrm>
        </p:grpSpPr>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1FD9CDBD-9801-730C-4338-91767B7221F0}"/>
                    </a:ext>
                  </a:extLst>
                </p14:cNvPr>
                <p14:cNvContentPartPr/>
                <p14:nvPr/>
              </p14:nvContentPartPr>
              <p14:xfrm>
                <a:off x="349625" y="2253979"/>
                <a:ext cx="2070720" cy="1078560"/>
              </p14:xfrm>
            </p:contentPart>
          </mc:Choice>
          <mc:Fallback xmlns="">
            <p:pic>
              <p:nvPicPr>
                <p:cNvPr id="18" name="インク 17">
                  <a:extLst>
                    <a:ext uri="{FF2B5EF4-FFF2-40B4-BE49-F238E27FC236}">
                      <a16:creationId xmlns:a16="http://schemas.microsoft.com/office/drawing/2014/main" id="{1FD9CDBD-9801-730C-4338-91767B7221F0}"/>
                    </a:ext>
                  </a:extLst>
                </p:cNvPr>
                <p:cNvPicPr/>
                <p:nvPr/>
              </p:nvPicPr>
              <p:blipFill>
                <a:blip r:embed="rId10"/>
                <a:stretch>
                  <a:fillRect/>
                </a:stretch>
              </p:blipFill>
              <p:spPr>
                <a:xfrm>
                  <a:off x="286625" y="2191339"/>
                  <a:ext cx="2196360" cy="120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インク 30">
                  <a:extLst>
                    <a:ext uri="{FF2B5EF4-FFF2-40B4-BE49-F238E27FC236}">
                      <a16:creationId xmlns:a16="http://schemas.microsoft.com/office/drawing/2014/main" id="{68B52CB7-5228-30C0-8821-21D5AACA497D}"/>
                    </a:ext>
                  </a:extLst>
                </p14:cNvPr>
                <p14:cNvContentPartPr/>
                <p14:nvPr/>
              </p14:nvContentPartPr>
              <p14:xfrm>
                <a:off x="222185" y="3315619"/>
                <a:ext cx="21600" cy="434160"/>
              </p14:xfrm>
            </p:contentPart>
          </mc:Choice>
          <mc:Fallback xmlns="">
            <p:pic>
              <p:nvPicPr>
                <p:cNvPr id="31" name="インク 30">
                  <a:extLst>
                    <a:ext uri="{FF2B5EF4-FFF2-40B4-BE49-F238E27FC236}">
                      <a16:creationId xmlns:a16="http://schemas.microsoft.com/office/drawing/2014/main" id="{68B52CB7-5228-30C0-8821-21D5AACA497D}"/>
                    </a:ext>
                  </a:extLst>
                </p:cNvPr>
                <p:cNvPicPr/>
                <p:nvPr/>
              </p:nvPicPr>
              <p:blipFill>
                <a:blip r:embed="rId12"/>
                <a:stretch>
                  <a:fillRect/>
                </a:stretch>
              </p:blipFill>
              <p:spPr>
                <a:xfrm>
                  <a:off x="159185" y="3252619"/>
                  <a:ext cx="14724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インク 32">
                  <a:extLst>
                    <a:ext uri="{FF2B5EF4-FFF2-40B4-BE49-F238E27FC236}">
                      <a16:creationId xmlns:a16="http://schemas.microsoft.com/office/drawing/2014/main" id="{8A28F6B9-F0F9-79EA-B9E7-4BF1E61EEF56}"/>
                    </a:ext>
                  </a:extLst>
                </p14:cNvPr>
                <p14:cNvContentPartPr/>
                <p14:nvPr/>
              </p14:nvContentPartPr>
              <p14:xfrm>
                <a:off x="293465" y="3207259"/>
                <a:ext cx="2257560" cy="655200"/>
              </p14:xfrm>
            </p:contentPart>
          </mc:Choice>
          <mc:Fallback xmlns="">
            <p:pic>
              <p:nvPicPr>
                <p:cNvPr id="33" name="インク 32">
                  <a:extLst>
                    <a:ext uri="{FF2B5EF4-FFF2-40B4-BE49-F238E27FC236}">
                      <a16:creationId xmlns:a16="http://schemas.microsoft.com/office/drawing/2014/main" id="{8A28F6B9-F0F9-79EA-B9E7-4BF1E61EEF56}"/>
                    </a:ext>
                  </a:extLst>
                </p:cNvPr>
                <p:cNvPicPr/>
                <p:nvPr/>
              </p:nvPicPr>
              <p:blipFill>
                <a:blip r:embed="rId14"/>
                <a:stretch>
                  <a:fillRect/>
                </a:stretch>
              </p:blipFill>
              <p:spPr>
                <a:xfrm>
                  <a:off x="230825" y="3144619"/>
                  <a:ext cx="238320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インク 34">
                  <a:extLst>
                    <a:ext uri="{FF2B5EF4-FFF2-40B4-BE49-F238E27FC236}">
                      <a16:creationId xmlns:a16="http://schemas.microsoft.com/office/drawing/2014/main" id="{0376392D-669F-700E-3E78-D9D7880786F4}"/>
                    </a:ext>
                  </a:extLst>
                </p14:cNvPr>
                <p14:cNvContentPartPr/>
                <p14:nvPr/>
              </p14:nvContentPartPr>
              <p14:xfrm>
                <a:off x="206705" y="3766339"/>
                <a:ext cx="126360" cy="391320"/>
              </p14:xfrm>
            </p:contentPart>
          </mc:Choice>
          <mc:Fallback xmlns="">
            <p:pic>
              <p:nvPicPr>
                <p:cNvPr id="35" name="インク 34">
                  <a:extLst>
                    <a:ext uri="{FF2B5EF4-FFF2-40B4-BE49-F238E27FC236}">
                      <a16:creationId xmlns:a16="http://schemas.microsoft.com/office/drawing/2014/main" id="{0376392D-669F-700E-3E78-D9D7880786F4}"/>
                    </a:ext>
                  </a:extLst>
                </p:cNvPr>
                <p:cNvPicPr/>
                <p:nvPr/>
              </p:nvPicPr>
              <p:blipFill>
                <a:blip r:embed="rId16"/>
                <a:stretch>
                  <a:fillRect/>
                </a:stretch>
              </p:blipFill>
              <p:spPr>
                <a:xfrm>
                  <a:off x="144065" y="3703699"/>
                  <a:ext cx="25200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インク 37">
                  <a:extLst>
                    <a:ext uri="{FF2B5EF4-FFF2-40B4-BE49-F238E27FC236}">
                      <a16:creationId xmlns:a16="http://schemas.microsoft.com/office/drawing/2014/main" id="{F55B4450-E69D-DDC4-E6D3-3D39033DF626}"/>
                    </a:ext>
                  </a:extLst>
                </p14:cNvPr>
                <p14:cNvContentPartPr/>
                <p14:nvPr/>
              </p14:nvContentPartPr>
              <p14:xfrm>
                <a:off x="2323865" y="3660859"/>
                <a:ext cx="135720" cy="561600"/>
              </p14:xfrm>
            </p:contentPart>
          </mc:Choice>
          <mc:Fallback xmlns="">
            <p:pic>
              <p:nvPicPr>
                <p:cNvPr id="38" name="インク 37">
                  <a:extLst>
                    <a:ext uri="{FF2B5EF4-FFF2-40B4-BE49-F238E27FC236}">
                      <a16:creationId xmlns:a16="http://schemas.microsoft.com/office/drawing/2014/main" id="{F55B4450-E69D-DDC4-E6D3-3D39033DF626}"/>
                    </a:ext>
                  </a:extLst>
                </p:cNvPr>
                <p:cNvPicPr/>
                <p:nvPr/>
              </p:nvPicPr>
              <p:blipFill>
                <a:blip r:embed="rId18"/>
                <a:stretch>
                  <a:fillRect/>
                </a:stretch>
              </p:blipFill>
              <p:spPr>
                <a:xfrm>
                  <a:off x="2261225" y="3598219"/>
                  <a:ext cx="26136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インク 44">
                  <a:extLst>
                    <a:ext uri="{FF2B5EF4-FFF2-40B4-BE49-F238E27FC236}">
                      <a16:creationId xmlns:a16="http://schemas.microsoft.com/office/drawing/2014/main" id="{50DE0EE4-646E-CDA5-9FC3-E9A9749BC470}"/>
                    </a:ext>
                  </a:extLst>
                </p14:cNvPr>
                <p14:cNvContentPartPr/>
                <p14:nvPr/>
              </p14:nvContentPartPr>
              <p14:xfrm>
                <a:off x="254225" y="3343339"/>
                <a:ext cx="740520" cy="326520"/>
              </p14:xfrm>
            </p:contentPart>
          </mc:Choice>
          <mc:Fallback xmlns="">
            <p:pic>
              <p:nvPicPr>
                <p:cNvPr id="45" name="インク 44">
                  <a:extLst>
                    <a:ext uri="{FF2B5EF4-FFF2-40B4-BE49-F238E27FC236}">
                      <a16:creationId xmlns:a16="http://schemas.microsoft.com/office/drawing/2014/main" id="{50DE0EE4-646E-CDA5-9FC3-E9A9749BC470}"/>
                    </a:ext>
                  </a:extLst>
                </p:cNvPr>
                <p:cNvPicPr/>
                <p:nvPr/>
              </p:nvPicPr>
              <p:blipFill>
                <a:blip r:embed="rId20"/>
                <a:stretch>
                  <a:fillRect/>
                </a:stretch>
              </p:blipFill>
              <p:spPr>
                <a:xfrm>
                  <a:off x="191585" y="3280699"/>
                  <a:ext cx="8661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6" name="インク 45">
                  <a:extLst>
                    <a:ext uri="{FF2B5EF4-FFF2-40B4-BE49-F238E27FC236}">
                      <a16:creationId xmlns:a16="http://schemas.microsoft.com/office/drawing/2014/main" id="{04971DEB-5B56-EE3D-15F8-E5DF1D75758D}"/>
                    </a:ext>
                  </a:extLst>
                </p14:cNvPr>
                <p14:cNvContentPartPr/>
                <p14:nvPr/>
              </p14:nvContentPartPr>
              <p14:xfrm>
                <a:off x="1703945" y="3265939"/>
                <a:ext cx="626040" cy="450000"/>
              </p14:xfrm>
            </p:contentPart>
          </mc:Choice>
          <mc:Fallback xmlns="">
            <p:pic>
              <p:nvPicPr>
                <p:cNvPr id="46" name="インク 45">
                  <a:extLst>
                    <a:ext uri="{FF2B5EF4-FFF2-40B4-BE49-F238E27FC236}">
                      <a16:creationId xmlns:a16="http://schemas.microsoft.com/office/drawing/2014/main" id="{04971DEB-5B56-EE3D-15F8-E5DF1D75758D}"/>
                    </a:ext>
                  </a:extLst>
                </p:cNvPr>
                <p:cNvPicPr/>
                <p:nvPr/>
              </p:nvPicPr>
              <p:blipFill>
                <a:blip r:embed="rId22"/>
                <a:stretch>
                  <a:fillRect/>
                </a:stretch>
              </p:blipFill>
              <p:spPr>
                <a:xfrm>
                  <a:off x="1640945" y="3202939"/>
                  <a:ext cx="75168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インク 47">
                  <a:extLst>
                    <a:ext uri="{FF2B5EF4-FFF2-40B4-BE49-F238E27FC236}">
                      <a16:creationId xmlns:a16="http://schemas.microsoft.com/office/drawing/2014/main" id="{0A7F64F3-541B-A7CA-AB84-CD7502522355}"/>
                    </a:ext>
                  </a:extLst>
                </p14:cNvPr>
                <p14:cNvContentPartPr/>
                <p14:nvPr/>
              </p14:nvContentPartPr>
              <p14:xfrm>
                <a:off x="626825" y="2444059"/>
                <a:ext cx="455760" cy="436680"/>
              </p14:xfrm>
            </p:contentPart>
          </mc:Choice>
          <mc:Fallback xmlns="">
            <p:pic>
              <p:nvPicPr>
                <p:cNvPr id="48" name="インク 47">
                  <a:extLst>
                    <a:ext uri="{FF2B5EF4-FFF2-40B4-BE49-F238E27FC236}">
                      <a16:creationId xmlns:a16="http://schemas.microsoft.com/office/drawing/2014/main" id="{0A7F64F3-541B-A7CA-AB84-CD7502522355}"/>
                    </a:ext>
                  </a:extLst>
                </p:cNvPr>
                <p:cNvPicPr/>
                <p:nvPr/>
              </p:nvPicPr>
              <p:blipFill>
                <a:blip r:embed="rId24"/>
                <a:stretch>
                  <a:fillRect/>
                </a:stretch>
              </p:blipFill>
              <p:spPr>
                <a:xfrm>
                  <a:off x="563825" y="2381419"/>
                  <a:ext cx="58140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インク 48">
                  <a:extLst>
                    <a:ext uri="{FF2B5EF4-FFF2-40B4-BE49-F238E27FC236}">
                      <a16:creationId xmlns:a16="http://schemas.microsoft.com/office/drawing/2014/main" id="{A167AE52-7ED6-7377-B572-7E86EDEFEB74}"/>
                    </a:ext>
                  </a:extLst>
                </p14:cNvPr>
                <p14:cNvContentPartPr/>
                <p14:nvPr/>
              </p14:nvContentPartPr>
              <p14:xfrm>
                <a:off x="725825" y="2842579"/>
                <a:ext cx="98280" cy="365040"/>
              </p14:xfrm>
            </p:contentPart>
          </mc:Choice>
          <mc:Fallback xmlns="">
            <p:pic>
              <p:nvPicPr>
                <p:cNvPr id="49" name="インク 48">
                  <a:extLst>
                    <a:ext uri="{FF2B5EF4-FFF2-40B4-BE49-F238E27FC236}">
                      <a16:creationId xmlns:a16="http://schemas.microsoft.com/office/drawing/2014/main" id="{A167AE52-7ED6-7377-B572-7E86EDEFEB74}"/>
                    </a:ext>
                  </a:extLst>
                </p:cNvPr>
                <p:cNvPicPr/>
                <p:nvPr/>
              </p:nvPicPr>
              <p:blipFill>
                <a:blip r:embed="rId26"/>
                <a:stretch>
                  <a:fillRect/>
                </a:stretch>
              </p:blipFill>
              <p:spPr>
                <a:xfrm>
                  <a:off x="663185" y="2779939"/>
                  <a:ext cx="22392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インク 49">
                  <a:extLst>
                    <a:ext uri="{FF2B5EF4-FFF2-40B4-BE49-F238E27FC236}">
                      <a16:creationId xmlns:a16="http://schemas.microsoft.com/office/drawing/2014/main" id="{C28C7D11-3AC5-699F-B91F-B0447597526F}"/>
                    </a:ext>
                  </a:extLst>
                </p14:cNvPr>
                <p14:cNvContentPartPr/>
                <p14:nvPr/>
              </p14:nvContentPartPr>
              <p14:xfrm>
                <a:off x="950105" y="2848339"/>
                <a:ext cx="116280" cy="341280"/>
              </p14:xfrm>
            </p:contentPart>
          </mc:Choice>
          <mc:Fallback xmlns="">
            <p:pic>
              <p:nvPicPr>
                <p:cNvPr id="50" name="インク 49">
                  <a:extLst>
                    <a:ext uri="{FF2B5EF4-FFF2-40B4-BE49-F238E27FC236}">
                      <a16:creationId xmlns:a16="http://schemas.microsoft.com/office/drawing/2014/main" id="{C28C7D11-3AC5-699F-B91F-B0447597526F}"/>
                    </a:ext>
                  </a:extLst>
                </p:cNvPr>
                <p:cNvPicPr/>
                <p:nvPr/>
              </p:nvPicPr>
              <p:blipFill>
                <a:blip r:embed="rId28"/>
                <a:stretch>
                  <a:fillRect/>
                </a:stretch>
              </p:blipFill>
              <p:spPr>
                <a:xfrm>
                  <a:off x="887465" y="2785699"/>
                  <a:ext cx="2419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2" name="インク 51">
                  <a:extLst>
                    <a:ext uri="{FF2B5EF4-FFF2-40B4-BE49-F238E27FC236}">
                      <a16:creationId xmlns:a16="http://schemas.microsoft.com/office/drawing/2014/main" id="{7A4B4E46-B0EA-A6AC-FAA6-FEC298E3B8B3}"/>
                    </a:ext>
                  </a:extLst>
                </p14:cNvPr>
                <p14:cNvContentPartPr/>
                <p14:nvPr/>
              </p14:nvContentPartPr>
              <p14:xfrm>
                <a:off x="1464185" y="2369179"/>
                <a:ext cx="473040" cy="426600"/>
              </p14:xfrm>
            </p:contentPart>
          </mc:Choice>
          <mc:Fallback xmlns="">
            <p:pic>
              <p:nvPicPr>
                <p:cNvPr id="52" name="インク 51">
                  <a:extLst>
                    <a:ext uri="{FF2B5EF4-FFF2-40B4-BE49-F238E27FC236}">
                      <a16:creationId xmlns:a16="http://schemas.microsoft.com/office/drawing/2014/main" id="{7A4B4E46-B0EA-A6AC-FAA6-FEC298E3B8B3}"/>
                    </a:ext>
                  </a:extLst>
                </p:cNvPr>
                <p:cNvPicPr/>
                <p:nvPr/>
              </p:nvPicPr>
              <p:blipFill>
                <a:blip r:embed="rId30"/>
                <a:stretch>
                  <a:fillRect/>
                </a:stretch>
              </p:blipFill>
              <p:spPr>
                <a:xfrm>
                  <a:off x="1401185" y="2306539"/>
                  <a:ext cx="5986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3" name="インク 52">
                  <a:extLst>
                    <a:ext uri="{FF2B5EF4-FFF2-40B4-BE49-F238E27FC236}">
                      <a16:creationId xmlns:a16="http://schemas.microsoft.com/office/drawing/2014/main" id="{B6D28BBE-3F30-E746-6C9A-5F992DA163E6}"/>
                    </a:ext>
                  </a:extLst>
                </p14:cNvPr>
                <p14:cNvContentPartPr/>
                <p14:nvPr/>
              </p14:nvContentPartPr>
              <p14:xfrm>
                <a:off x="1638785" y="2805139"/>
                <a:ext cx="20520" cy="237600"/>
              </p14:xfrm>
            </p:contentPart>
          </mc:Choice>
          <mc:Fallback xmlns="">
            <p:pic>
              <p:nvPicPr>
                <p:cNvPr id="53" name="インク 52">
                  <a:extLst>
                    <a:ext uri="{FF2B5EF4-FFF2-40B4-BE49-F238E27FC236}">
                      <a16:creationId xmlns:a16="http://schemas.microsoft.com/office/drawing/2014/main" id="{B6D28BBE-3F30-E746-6C9A-5F992DA163E6}"/>
                    </a:ext>
                  </a:extLst>
                </p:cNvPr>
                <p:cNvPicPr/>
                <p:nvPr/>
              </p:nvPicPr>
              <p:blipFill>
                <a:blip r:embed="rId32"/>
                <a:stretch>
                  <a:fillRect/>
                </a:stretch>
              </p:blipFill>
              <p:spPr>
                <a:xfrm>
                  <a:off x="1575785" y="2742499"/>
                  <a:ext cx="1461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インク 53">
                  <a:extLst>
                    <a:ext uri="{FF2B5EF4-FFF2-40B4-BE49-F238E27FC236}">
                      <a16:creationId xmlns:a16="http://schemas.microsoft.com/office/drawing/2014/main" id="{0BFB98AD-F4F5-BAE2-CBB1-AB570C795D6D}"/>
                    </a:ext>
                  </a:extLst>
                </p14:cNvPr>
                <p14:cNvContentPartPr/>
                <p14:nvPr/>
              </p14:nvContentPartPr>
              <p14:xfrm>
                <a:off x="1824545" y="2751139"/>
                <a:ext cx="87480" cy="325080"/>
              </p14:xfrm>
            </p:contentPart>
          </mc:Choice>
          <mc:Fallback xmlns="">
            <p:pic>
              <p:nvPicPr>
                <p:cNvPr id="54" name="インク 53">
                  <a:extLst>
                    <a:ext uri="{FF2B5EF4-FFF2-40B4-BE49-F238E27FC236}">
                      <a16:creationId xmlns:a16="http://schemas.microsoft.com/office/drawing/2014/main" id="{0BFB98AD-F4F5-BAE2-CBB1-AB570C795D6D}"/>
                    </a:ext>
                  </a:extLst>
                </p:cNvPr>
                <p:cNvPicPr/>
                <p:nvPr/>
              </p:nvPicPr>
              <p:blipFill>
                <a:blip r:embed="rId34"/>
                <a:stretch>
                  <a:fillRect/>
                </a:stretch>
              </p:blipFill>
              <p:spPr>
                <a:xfrm>
                  <a:off x="1761545" y="2688139"/>
                  <a:ext cx="213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インク 59">
                  <a:extLst>
                    <a:ext uri="{FF2B5EF4-FFF2-40B4-BE49-F238E27FC236}">
                      <a16:creationId xmlns:a16="http://schemas.microsoft.com/office/drawing/2014/main" id="{A3E3552F-8792-1A31-50E0-00771CAFF8F4}"/>
                    </a:ext>
                  </a:extLst>
                </p14:cNvPr>
                <p14:cNvContentPartPr/>
                <p14:nvPr/>
              </p14:nvContentPartPr>
              <p14:xfrm>
                <a:off x="2804105" y="3474019"/>
                <a:ext cx="1154160" cy="577080"/>
              </p14:xfrm>
            </p:contentPart>
          </mc:Choice>
          <mc:Fallback xmlns="">
            <p:pic>
              <p:nvPicPr>
                <p:cNvPr id="60" name="インク 59">
                  <a:extLst>
                    <a:ext uri="{FF2B5EF4-FFF2-40B4-BE49-F238E27FC236}">
                      <a16:creationId xmlns:a16="http://schemas.microsoft.com/office/drawing/2014/main" id="{A3E3552F-8792-1A31-50E0-00771CAFF8F4}"/>
                    </a:ext>
                  </a:extLst>
                </p:cNvPr>
                <p:cNvPicPr/>
                <p:nvPr/>
              </p:nvPicPr>
              <p:blipFill>
                <a:blip r:embed="rId36"/>
                <a:stretch>
                  <a:fillRect/>
                </a:stretch>
              </p:blipFill>
              <p:spPr>
                <a:xfrm>
                  <a:off x="2741105" y="3411019"/>
                  <a:ext cx="127980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インク 60">
                  <a:extLst>
                    <a:ext uri="{FF2B5EF4-FFF2-40B4-BE49-F238E27FC236}">
                      <a16:creationId xmlns:a16="http://schemas.microsoft.com/office/drawing/2014/main" id="{28726E53-ED36-6F03-3883-3A80FC569C22}"/>
                    </a:ext>
                  </a:extLst>
                </p14:cNvPr>
                <p14:cNvContentPartPr/>
                <p14:nvPr/>
              </p14:nvContentPartPr>
              <p14:xfrm>
                <a:off x="2771345" y="4156939"/>
                <a:ext cx="1242720" cy="376560"/>
              </p14:xfrm>
            </p:contentPart>
          </mc:Choice>
          <mc:Fallback xmlns="">
            <p:pic>
              <p:nvPicPr>
                <p:cNvPr id="61" name="インク 60">
                  <a:extLst>
                    <a:ext uri="{FF2B5EF4-FFF2-40B4-BE49-F238E27FC236}">
                      <a16:creationId xmlns:a16="http://schemas.microsoft.com/office/drawing/2014/main" id="{28726E53-ED36-6F03-3883-3A80FC569C22}"/>
                    </a:ext>
                  </a:extLst>
                </p:cNvPr>
                <p:cNvPicPr/>
                <p:nvPr/>
              </p:nvPicPr>
              <p:blipFill>
                <a:blip r:embed="rId38"/>
                <a:stretch>
                  <a:fillRect/>
                </a:stretch>
              </p:blipFill>
              <p:spPr>
                <a:xfrm>
                  <a:off x="2708345" y="4094299"/>
                  <a:ext cx="1368360" cy="502200"/>
                </a:xfrm>
                <a:prstGeom prst="rect">
                  <a:avLst/>
                </a:prstGeom>
              </p:spPr>
            </p:pic>
          </mc:Fallback>
        </mc:AlternateContent>
      </p:grpSp>
    </p:spTree>
    <p:extLst>
      <p:ext uri="{BB962C8B-B14F-4D97-AF65-F5344CB8AC3E}">
        <p14:creationId xmlns:p14="http://schemas.microsoft.com/office/powerpoint/2010/main" val="26623817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459406" y="260395"/>
            <a:ext cx="491717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Algorithm ? </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F7875F72-3FA7-85AB-DBD6-12FFD24B9F3D}"/>
              </a:ext>
            </a:extLst>
          </p:cNvPr>
          <p:cNvSpPr txBox="1"/>
          <p:nvPr/>
        </p:nvSpPr>
        <p:spPr>
          <a:xfrm>
            <a:off x="1501787" y="2168928"/>
            <a:ext cx="1175397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BFS  (</a:t>
            </a:r>
            <a:r>
              <a:rPr kumimoji="1" lang="en-US" altLang="ja-JP" sz="6600" b="0" i="0" u="none" strike="noStrike" kern="1200" cap="none" spc="0" normalizeH="0" baseline="0" noProof="0" dirty="0">
                <a:ln>
                  <a:noFill/>
                </a:ln>
                <a:solidFill>
                  <a:srgbClr val="4D5156"/>
                </a:solidFill>
                <a:effectLst/>
                <a:uLnTx/>
                <a:uFillTx/>
                <a:latin typeface="arial" panose="020B0604020202020204" pitchFamily="34" charset="0"/>
                <a:ea typeface="游ゴシック" panose="020B0400000000000000" pitchFamily="50" charset="-128"/>
                <a:cs typeface="+mn-cs"/>
              </a:rPr>
              <a:t>Breadth First Search</a:t>
            </a:r>
            <a:r>
              <a:rPr kumimoji="1" lang="en-US" altLang="ja-JP" sz="66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r>
              <a:rPr kumimoji="1" lang="ja-JP" altLang="en-US"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幅優先探索</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7DF8A963-18EA-7192-A1CA-FC4740EBF367}"/>
              </a:ext>
            </a:extLst>
          </p:cNvPr>
          <p:cNvSpPr txBox="1"/>
          <p:nvPr/>
        </p:nvSpPr>
        <p:spPr>
          <a:xfrm>
            <a:off x="1501788" y="4810191"/>
            <a:ext cx="1175397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Dijkstra's algorithm</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a:t>
            </a:r>
            <a:r>
              <a:rPr kumimoji="1" lang="ja-JP" altLang="en-US"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ダイクストラ法</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6403423A-3CE8-BD56-D0E6-5835CC8F56A9}"/>
              </a:ext>
            </a:extLst>
          </p:cNvPr>
          <p:cNvSpPr txBox="1"/>
          <p:nvPr/>
        </p:nvSpPr>
        <p:spPr>
          <a:xfrm>
            <a:off x="139280" y="3269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p>
        </p:txBody>
      </p:sp>
      <p:sp>
        <p:nvSpPr>
          <p:cNvPr id="6" name="テキスト ボックス 5">
            <a:extLst>
              <a:ext uri="{FF2B5EF4-FFF2-40B4-BE49-F238E27FC236}">
                <a16:creationId xmlns:a16="http://schemas.microsoft.com/office/drawing/2014/main" id="{05AD2C55-D53A-0299-B035-6E9811A92163}"/>
              </a:ext>
            </a:extLst>
          </p:cNvPr>
          <p:cNvSpPr txBox="1"/>
          <p:nvPr/>
        </p:nvSpPr>
        <p:spPr>
          <a:xfrm>
            <a:off x="145336" y="22536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p>
        </p:txBody>
      </p:sp>
      <p:sp>
        <p:nvSpPr>
          <p:cNvPr id="8" name="テキスト ボックス 7">
            <a:extLst>
              <a:ext uri="{FF2B5EF4-FFF2-40B4-BE49-F238E27FC236}">
                <a16:creationId xmlns:a16="http://schemas.microsoft.com/office/drawing/2014/main" id="{906F9305-972B-BD0F-2826-F72AD59A89C7}"/>
              </a:ext>
            </a:extLst>
          </p:cNvPr>
          <p:cNvSpPr txBox="1"/>
          <p:nvPr/>
        </p:nvSpPr>
        <p:spPr>
          <a:xfrm>
            <a:off x="139280" y="22536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p>
        </p:txBody>
      </p:sp>
      <p:sp>
        <p:nvSpPr>
          <p:cNvPr id="9" name="テキスト ボックス 8">
            <a:extLst>
              <a:ext uri="{FF2B5EF4-FFF2-40B4-BE49-F238E27FC236}">
                <a16:creationId xmlns:a16="http://schemas.microsoft.com/office/drawing/2014/main" id="{224A0E90-272D-FFB1-796B-C8EF1F9B5DE6}"/>
              </a:ext>
            </a:extLst>
          </p:cNvPr>
          <p:cNvSpPr txBox="1"/>
          <p:nvPr/>
        </p:nvSpPr>
        <p:spPr>
          <a:xfrm>
            <a:off x="139280" y="4858575"/>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p>
        </p:txBody>
      </p:sp>
    </p:spTree>
    <p:extLst>
      <p:ext uri="{BB962C8B-B14F-4D97-AF65-F5344CB8AC3E}">
        <p14:creationId xmlns:p14="http://schemas.microsoft.com/office/powerpoint/2010/main" val="2598742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直線コネクタ 63">
            <a:extLst>
              <a:ext uri="{FF2B5EF4-FFF2-40B4-BE49-F238E27FC236}">
                <a16:creationId xmlns:a16="http://schemas.microsoft.com/office/drawing/2014/main" id="{77F0424E-39B1-8F6A-9426-F618FAFC84A0}"/>
              </a:ext>
            </a:extLst>
          </p:cNvPr>
          <p:cNvCxnSpPr>
            <a:cxnSpLocks/>
          </p:cNvCxnSpPr>
          <p:nvPr/>
        </p:nvCxnSpPr>
        <p:spPr>
          <a:xfrm flipH="1">
            <a:off x="470889" y="1215550"/>
            <a:ext cx="5075741" cy="0"/>
          </a:xfrm>
          <a:prstGeom prst="line">
            <a:avLst/>
          </a:prstGeom>
          <a:ln w="76200">
            <a:solidFill>
              <a:srgbClr val="FFC000"/>
            </a:solidFill>
          </a:ln>
        </p:spPr>
        <p:style>
          <a:lnRef idx="1">
            <a:schemeClr val="accent2"/>
          </a:lnRef>
          <a:fillRef idx="0">
            <a:schemeClr val="accent2"/>
          </a:fillRef>
          <a:effectRef idx="0">
            <a:schemeClr val="accent2"/>
          </a:effectRef>
          <a:fontRef idx="minor">
            <a:schemeClr val="tx1"/>
          </a:fontRef>
        </p:style>
      </p:cxnSp>
      <p:sp>
        <p:nvSpPr>
          <p:cNvPr id="2" name="テキスト ボックス 1">
            <a:extLst>
              <a:ext uri="{FF2B5EF4-FFF2-40B4-BE49-F238E27FC236}">
                <a16:creationId xmlns:a16="http://schemas.microsoft.com/office/drawing/2014/main" id="{D5714181-42BB-0C86-9C73-A93B019B72DA}"/>
              </a:ext>
            </a:extLst>
          </p:cNvPr>
          <p:cNvSpPr txBox="1"/>
          <p:nvPr/>
        </p:nvSpPr>
        <p:spPr>
          <a:xfrm>
            <a:off x="413595" y="289973"/>
            <a:ext cx="672639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Graph theory </a:t>
            </a: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grpSp>
        <p:nvGrpSpPr>
          <p:cNvPr id="5" name="グループ化 4">
            <a:extLst>
              <a:ext uri="{FF2B5EF4-FFF2-40B4-BE49-F238E27FC236}">
                <a16:creationId xmlns:a16="http://schemas.microsoft.com/office/drawing/2014/main" id="{84FA7A85-0500-F980-5397-74C4CA49BF1C}"/>
              </a:ext>
            </a:extLst>
          </p:cNvPr>
          <p:cNvGrpSpPr/>
          <p:nvPr/>
        </p:nvGrpSpPr>
        <p:grpSpPr>
          <a:xfrm>
            <a:off x="8054437" y="935869"/>
            <a:ext cx="2394000" cy="1676160"/>
            <a:chOff x="8054437" y="935869"/>
            <a:chExt cx="2394000" cy="1676160"/>
          </a:xfrm>
        </p:grpSpPr>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E8E2B6DE-D403-5DA7-DB13-BCCF834BA607}"/>
                    </a:ext>
                  </a:extLst>
                </p14:cNvPr>
                <p14:cNvContentPartPr/>
                <p14:nvPr/>
              </p14:nvContentPartPr>
              <p14:xfrm>
                <a:off x="8054437" y="994189"/>
                <a:ext cx="2394000" cy="1617840"/>
              </p14:xfrm>
            </p:contentPart>
          </mc:Choice>
          <mc:Fallback xmlns="">
            <p:pic>
              <p:nvPicPr>
                <p:cNvPr id="3" name="インク 2">
                  <a:extLst>
                    <a:ext uri="{FF2B5EF4-FFF2-40B4-BE49-F238E27FC236}">
                      <a16:creationId xmlns:a16="http://schemas.microsoft.com/office/drawing/2014/main" id="{E8E2B6DE-D403-5DA7-DB13-BCCF834BA607}"/>
                    </a:ext>
                  </a:extLst>
                </p:cNvPr>
                <p:cNvPicPr/>
                <p:nvPr/>
              </p:nvPicPr>
              <p:blipFill>
                <a:blip r:embed="rId3"/>
                <a:stretch>
                  <a:fillRect/>
                </a:stretch>
              </p:blipFill>
              <p:spPr>
                <a:xfrm>
                  <a:off x="7991437" y="931189"/>
                  <a:ext cx="2519640" cy="174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インク 3">
                  <a:extLst>
                    <a:ext uri="{FF2B5EF4-FFF2-40B4-BE49-F238E27FC236}">
                      <a16:creationId xmlns:a16="http://schemas.microsoft.com/office/drawing/2014/main" id="{53E44D22-7823-A1F1-44C8-3DA9F8721C5F}"/>
                    </a:ext>
                  </a:extLst>
                </p14:cNvPr>
                <p14:cNvContentPartPr/>
                <p14:nvPr/>
              </p14:nvContentPartPr>
              <p14:xfrm>
                <a:off x="8421277" y="935869"/>
                <a:ext cx="1906920" cy="1284480"/>
              </p14:xfrm>
            </p:contentPart>
          </mc:Choice>
          <mc:Fallback xmlns="">
            <p:pic>
              <p:nvPicPr>
                <p:cNvPr id="4" name="インク 3">
                  <a:extLst>
                    <a:ext uri="{FF2B5EF4-FFF2-40B4-BE49-F238E27FC236}">
                      <a16:creationId xmlns:a16="http://schemas.microsoft.com/office/drawing/2014/main" id="{53E44D22-7823-A1F1-44C8-3DA9F8721C5F}"/>
                    </a:ext>
                  </a:extLst>
                </p:cNvPr>
                <p:cNvPicPr/>
                <p:nvPr/>
              </p:nvPicPr>
              <p:blipFill>
                <a:blip r:embed="rId5"/>
                <a:stretch>
                  <a:fillRect/>
                </a:stretch>
              </p:blipFill>
              <p:spPr>
                <a:xfrm>
                  <a:off x="8358637" y="873229"/>
                  <a:ext cx="2032560" cy="1410120"/>
                </a:xfrm>
                <a:prstGeom prst="rect">
                  <a:avLst/>
                </a:prstGeom>
              </p:spPr>
            </p:pic>
          </mc:Fallback>
        </mc:AlternateContent>
      </p:grpSp>
      <p:grpSp>
        <p:nvGrpSpPr>
          <p:cNvPr id="10" name="グループ化 9">
            <a:extLst>
              <a:ext uri="{FF2B5EF4-FFF2-40B4-BE49-F238E27FC236}">
                <a16:creationId xmlns:a16="http://schemas.microsoft.com/office/drawing/2014/main" id="{BAC6D662-483D-289D-6437-7A212ACB4155}"/>
              </a:ext>
            </a:extLst>
          </p:cNvPr>
          <p:cNvGrpSpPr/>
          <p:nvPr/>
        </p:nvGrpSpPr>
        <p:grpSpPr>
          <a:xfrm>
            <a:off x="8246677" y="4061749"/>
            <a:ext cx="2358000" cy="1829520"/>
            <a:chOff x="8246677" y="4061749"/>
            <a:chExt cx="2358000" cy="1829520"/>
          </a:xfrm>
        </p:grpSpPr>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63ECEDA0-03E8-6AAA-B24F-B86F8AC86706}"/>
                    </a:ext>
                  </a:extLst>
                </p14:cNvPr>
                <p14:cNvContentPartPr/>
                <p14:nvPr/>
              </p14:nvContentPartPr>
              <p14:xfrm>
                <a:off x="8246677" y="5777869"/>
                <a:ext cx="2358000" cy="51120"/>
              </p14:xfrm>
            </p:contentPart>
          </mc:Choice>
          <mc:Fallback xmlns="">
            <p:pic>
              <p:nvPicPr>
                <p:cNvPr id="6" name="インク 5">
                  <a:extLst>
                    <a:ext uri="{FF2B5EF4-FFF2-40B4-BE49-F238E27FC236}">
                      <a16:creationId xmlns:a16="http://schemas.microsoft.com/office/drawing/2014/main" id="{63ECEDA0-03E8-6AAA-B24F-B86F8AC86706}"/>
                    </a:ext>
                  </a:extLst>
                </p:cNvPr>
                <p:cNvPicPr/>
                <p:nvPr/>
              </p:nvPicPr>
              <p:blipFill>
                <a:blip r:embed="rId7"/>
                <a:stretch>
                  <a:fillRect/>
                </a:stretch>
              </p:blipFill>
              <p:spPr>
                <a:xfrm>
                  <a:off x="8183677" y="5714869"/>
                  <a:ext cx="2483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インク 6">
                  <a:extLst>
                    <a:ext uri="{FF2B5EF4-FFF2-40B4-BE49-F238E27FC236}">
                      <a16:creationId xmlns:a16="http://schemas.microsoft.com/office/drawing/2014/main" id="{B9794BEC-3E9D-D1FB-9D6C-C2039D96E504}"/>
                    </a:ext>
                  </a:extLst>
                </p14:cNvPr>
                <p14:cNvContentPartPr/>
                <p14:nvPr/>
              </p14:nvContentPartPr>
              <p14:xfrm>
                <a:off x="8400757" y="4061749"/>
                <a:ext cx="688320" cy="1794240"/>
              </p14:xfrm>
            </p:contentPart>
          </mc:Choice>
          <mc:Fallback xmlns="">
            <p:pic>
              <p:nvPicPr>
                <p:cNvPr id="7" name="インク 6">
                  <a:extLst>
                    <a:ext uri="{FF2B5EF4-FFF2-40B4-BE49-F238E27FC236}">
                      <a16:creationId xmlns:a16="http://schemas.microsoft.com/office/drawing/2014/main" id="{B9794BEC-3E9D-D1FB-9D6C-C2039D96E504}"/>
                    </a:ext>
                  </a:extLst>
                </p:cNvPr>
                <p:cNvPicPr/>
                <p:nvPr/>
              </p:nvPicPr>
              <p:blipFill>
                <a:blip r:embed="rId9"/>
                <a:stretch>
                  <a:fillRect/>
                </a:stretch>
              </p:blipFill>
              <p:spPr>
                <a:xfrm>
                  <a:off x="8338117" y="3999109"/>
                  <a:ext cx="813960" cy="191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インク 7">
                  <a:extLst>
                    <a:ext uri="{FF2B5EF4-FFF2-40B4-BE49-F238E27FC236}">
                      <a16:creationId xmlns:a16="http://schemas.microsoft.com/office/drawing/2014/main" id="{D7E8DEE2-706D-DE5A-FCFF-89BAEA4ACA3F}"/>
                    </a:ext>
                  </a:extLst>
                </p14:cNvPr>
                <p14:cNvContentPartPr/>
                <p14:nvPr/>
              </p14:nvContentPartPr>
              <p14:xfrm>
                <a:off x="9236317" y="5225629"/>
                <a:ext cx="421200" cy="665640"/>
              </p14:xfrm>
            </p:contentPart>
          </mc:Choice>
          <mc:Fallback xmlns="">
            <p:pic>
              <p:nvPicPr>
                <p:cNvPr id="8" name="インク 7">
                  <a:extLst>
                    <a:ext uri="{FF2B5EF4-FFF2-40B4-BE49-F238E27FC236}">
                      <a16:creationId xmlns:a16="http://schemas.microsoft.com/office/drawing/2014/main" id="{D7E8DEE2-706D-DE5A-FCFF-89BAEA4ACA3F}"/>
                    </a:ext>
                  </a:extLst>
                </p:cNvPr>
                <p:cNvPicPr/>
                <p:nvPr/>
              </p:nvPicPr>
              <p:blipFill>
                <a:blip r:embed="rId11"/>
                <a:stretch>
                  <a:fillRect/>
                </a:stretch>
              </p:blipFill>
              <p:spPr>
                <a:xfrm>
                  <a:off x="9173677" y="5162989"/>
                  <a:ext cx="546840" cy="79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インク 8">
                  <a:extLst>
                    <a:ext uri="{FF2B5EF4-FFF2-40B4-BE49-F238E27FC236}">
                      <a16:creationId xmlns:a16="http://schemas.microsoft.com/office/drawing/2014/main" id="{2D5A9FD3-F51A-241A-9F49-2ECFF7FBCCCB}"/>
                    </a:ext>
                  </a:extLst>
                </p14:cNvPr>
                <p14:cNvContentPartPr/>
                <p14:nvPr/>
              </p14:nvContentPartPr>
              <p14:xfrm>
                <a:off x="9874597" y="4521829"/>
                <a:ext cx="545760" cy="1294560"/>
              </p14:xfrm>
            </p:contentPart>
          </mc:Choice>
          <mc:Fallback xmlns="">
            <p:pic>
              <p:nvPicPr>
                <p:cNvPr id="9" name="インク 8">
                  <a:extLst>
                    <a:ext uri="{FF2B5EF4-FFF2-40B4-BE49-F238E27FC236}">
                      <a16:creationId xmlns:a16="http://schemas.microsoft.com/office/drawing/2014/main" id="{2D5A9FD3-F51A-241A-9F49-2ECFF7FBCCCB}"/>
                    </a:ext>
                  </a:extLst>
                </p:cNvPr>
                <p:cNvPicPr/>
                <p:nvPr/>
              </p:nvPicPr>
              <p:blipFill>
                <a:blip r:embed="rId13"/>
                <a:stretch>
                  <a:fillRect/>
                </a:stretch>
              </p:blipFill>
              <p:spPr>
                <a:xfrm>
                  <a:off x="9811957" y="4458829"/>
                  <a:ext cx="671400" cy="142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インク 10">
                <a:extLst>
                  <a:ext uri="{FF2B5EF4-FFF2-40B4-BE49-F238E27FC236}">
                    <a16:creationId xmlns:a16="http://schemas.microsoft.com/office/drawing/2014/main" id="{1A0C52F9-D5F6-DF19-F9B3-FA127172C1E3}"/>
                  </a:ext>
                </a:extLst>
              </p14:cNvPr>
              <p14:cNvContentPartPr/>
              <p14:nvPr/>
            </p14:nvContentPartPr>
            <p14:xfrm>
              <a:off x="7497877" y="967549"/>
              <a:ext cx="3322080" cy="2108520"/>
            </p14:xfrm>
          </p:contentPart>
        </mc:Choice>
        <mc:Fallback xmlns="">
          <p:pic>
            <p:nvPicPr>
              <p:cNvPr id="11" name="インク 10">
                <a:extLst>
                  <a:ext uri="{FF2B5EF4-FFF2-40B4-BE49-F238E27FC236}">
                    <a16:creationId xmlns:a16="http://schemas.microsoft.com/office/drawing/2014/main" id="{1A0C52F9-D5F6-DF19-F9B3-FA127172C1E3}"/>
                  </a:ext>
                </a:extLst>
              </p:cNvPr>
              <p:cNvPicPr/>
              <p:nvPr/>
            </p:nvPicPr>
            <p:blipFill>
              <a:blip r:embed="rId15"/>
              <a:stretch>
                <a:fillRect/>
              </a:stretch>
            </p:blipFill>
            <p:spPr>
              <a:xfrm>
                <a:off x="7480237" y="949909"/>
                <a:ext cx="3357720" cy="2144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インク 16">
                <a:extLst>
                  <a:ext uri="{FF2B5EF4-FFF2-40B4-BE49-F238E27FC236}">
                    <a16:creationId xmlns:a16="http://schemas.microsoft.com/office/drawing/2014/main" id="{3EFCDBAD-3951-5074-919A-F50C736D9B8D}"/>
                  </a:ext>
                </a:extLst>
              </p14:cNvPr>
              <p14:cNvContentPartPr/>
              <p14:nvPr/>
            </p14:nvContentPartPr>
            <p14:xfrm>
              <a:off x="7418677" y="851269"/>
              <a:ext cx="3206160" cy="1949040"/>
            </p14:xfrm>
          </p:contentPart>
        </mc:Choice>
        <mc:Fallback xmlns="">
          <p:pic>
            <p:nvPicPr>
              <p:cNvPr id="17" name="インク 16">
                <a:extLst>
                  <a:ext uri="{FF2B5EF4-FFF2-40B4-BE49-F238E27FC236}">
                    <a16:creationId xmlns:a16="http://schemas.microsoft.com/office/drawing/2014/main" id="{3EFCDBAD-3951-5074-919A-F50C736D9B8D}"/>
                  </a:ext>
                </a:extLst>
              </p:cNvPr>
              <p:cNvPicPr/>
              <p:nvPr/>
            </p:nvPicPr>
            <p:blipFill>
              <a:blip r:embed="rId17"/>
              <a:stretch>
                <a:fillRect/>
              </a:stretch>
            </p:blipFill>
            <p:spPr>
              <a:xfrm>
                <a:off x="7400677" y="833629"/>
                <a:ext cx="3241800" cy="1984680"/>
              </a:xfrm>
              <a:prstGeom prst="rect">
                <a:avLst/>
              </a:prstGeom>
            </p:spPr>
          </p:pic>
        </mc:Fallback>
      </mc:AlternateContent>
      <p:grpSp>
        <p:nvGrpSpPr>
          <p:cNvPr id="20" name="グループ化 19">
            <a:extLst>
              <a:ext uri="{FF2B5EF4-FFF2-40B4-BE49-F238E27FC236}">
                <a16:creationId xmlns:a16="http://schemas.microsoft.com/office/drawing/2014/main" id="{6EDFF591-4C67-D37C-0A64-37FF70FD8637}"/>
              </a:ext>
            </a:extLst>
          </p:cNvPr>
          <p:cNvGrpSpPr/>
          <p:nvPr/>
        </p:nvGrpSpPr>
        <p:grpSpPr>
          <a:xfrm>
            <a:off x="7452517" y="3830269"/>
            <a:ext cx="3924000" cy="2347200"/>
            <a:chOff x="7452517" y="3830269"/>
            <a:chExt cx="3924000" cy="2347200"/>
          </a:xfrm>
        </p:grpSpPr>
        <mc:AlternateContent xmlns:mc="http://schemas.openxmlformats.org/markup-compatibility/2006" xmlns:p14="http://schemas.microsoft.com/office/powerpoint/2010/main">
          <mc:Choice Requires="p14">
            <p:contentPart p14:bwMode="auto" r:id="rId18">
              <p14:nvContentPartPr>
                <p14:cNvPr id="18" name="インク 17">
                  <a:extLst>
                    <a:ext uri="{FF2B5EF4-FFF2-40B4-BE49-F238E27FC236}">
                      <a16:creationId xmlns:a16="http://schemas.microsoft.com/office/drawing/2014/main" id="{347CAADB-52BE-5874-9C1B-2693C5697173}"/>
                    </a:ext>
                  </a:extLst>
                </p14:cNvPr>
                <p14:cNvContentPartPr/>
                <p14:nvPr/>
              </p14:nvContentPartPr>
              <p14:xfrm>
                <a:off x="7452517" y="4258669"/>
                <a:ext cx="3924000" cy="1718640"/>
              </p14:xfrm>
            </p:contentPart>
          </mc:Choice>
          <mc:Fallback xmlns="">
            <p:pic>
              <p:nvPicPr>
                <p:cNvPr id="18" name="インク 17">
                  <a:extLst>
                    <a:ext uri="{FF2B5EF4-FFF2-40B4-BE49-F238E27FC236}">
                      <a16:creationId xmlns:a16="http://schemas.microsoft.com/office/drawing/2014/main" id="{347CAADB-52BE-5874-9C1B-2693C5697173}"/>
                    </a:ext>
                  </a:extLst>
                </p:cNvPr>
                <p:cNvPicPr/>
                <p:nvPr/>
              </p:nvPicPr>
              <p:blipFill>
                <a:blip r:embed="rId19"/>
                <a:stretch>
                  <a:fillRect/>
                </a:stretch>
              </p:blipFill>
              <p:spPr>
                <a:xfrm>
                  <a:off x="7434877" y="4241029"/>
                  <a:ext cx="3959640" cy="175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インク 18">
                  <a:extLst>
                    <a:ext uri="{FF2B5EF4-FFF2-40B4-BE49-F238E27FC236}">
                      <a16:creationId xmlns:a16="http://schemas.microsoft.com/office/drawing/2014/main" id="{6A0C582A-898F-5668-8294-354D2B26CE6A}"/>
                    </a:ext>
                  </a:extLst>
                </p14:cNvPr>
                <p14:cNvContentPartPr/>
                <p14:nvPr/>
              </p14:nvContentPartPr>
              <p14:xfrm>
                <a:off x="9159277" y="3830269"/>
                <a:ext cx="922320" cy="2347200"/>
              </p14:xfrm>
            </p:contentPart>
          </mc:Choice>
          <mc:Fallback xmlns="">
            <p:pic>
              <p:nvPicPr>
                <p:cNvPr id="19" name="インク 18">
                  <a:extLst>
                    <a:ext uri="{FF2B5EF4-FFF2-40B4-BE49-F238E27FC236}">
                      <a16:creationId xmlns:a16="http://schemas.microsoft.com/office/drawing/2014/main" id="{6A0C582A-898F-5668-8294-354D2B26CE6A}"/>
                    </a:ext>
                  </a:extLst>
                </p:cNvPr>
                <p:cNvPicPr/>
                <p:nvPr/>
              </p:nvPicPr>
              <p:blipFill>
                <a:blip r:embed="rId21"/>
                <a:stretch>
                  <a:fillRect/>
                </a:stretch>
              </p:blipFill>
              <p:spPr>
                <a:xfrm>
                  <a:off x="9141637" y="3812629"/>
                  <a:ext cx="957960" cy="2382840"/>
                </a:xfrm>
                <a:prstGeom prst="rect">
                  <a:avLst/>
                </a:prstGeom>
              </p:spPr>
            </p:pic>
          </mc:Fallback>
        </mc:AlternateContent>
      </p:grpSp>
      <p:grpSp>
        <p:nvGrpSpPr>
          <p:cNvPr id="63" name="グループ化 62">
            <a:extLst>
              <a:ext uri="{FF2B5EF4-FFF2-40B4-BE49-F238E27FC236}">
                <a16:creationId xmlns:a16="http://schemas.microsoft.com/office/drawing/2014/main" id="{C15E095C-1BD7-3D3B-9589-1FE817647B43}"/>
              </a:ext>
            </a:extLst>
          </p:cNvPr>
          <p:cNvGrpSpPr/>
          <p:nvPr/>
        </p:nvGrpSpPr>
        <p:grpSpPr>
          <a:xfrm>
            <a:off x="668317" y="2155189"/>
            <a:ext cx="5900040" cy="4610520"/>
            <a:chOff x="668317" y="2155189"/>
            <a:chExt cx="5900040" cy="4610520"/>
          </a:xfrm>
        </p:grpSpPr>
        <mc:AlternateContent xmlns:mc="http://schemas.openxmlformats.org/markup-compatibility/2006" xmlns:p14="http://schemas.microsoft.com/office/powerpoint/2010/main">
          <mc:Choice Requires="p14">
            <p:contentPart p14:bwMode="auto" r:id="rId22">
              <p14:nvContentPartPr>
                <p14:cNvPr id="21" name="インク 20">
                  <a:extLst>
                    <a:ext uri="{FF2B5EF4-FFF2-40B4-BE49-F238E27FC236}">
                      <a16:creationId xmlns:a16="http://schemas.microsoft.com/office/drawing/2014/main" id="{D8B3FC2D-99E2-3070-F7CF-30C8260F97D8}"/>
                    </a:ext>
                  </a:extLst>
                </p14:cNvPr>
                <p14:cNvContentPartPr/>
                <p14:nvPr/>
              </p14:nvContentPartPr>
              <p14:xfrm>
                <a:off x="1306597" y="2568469"/>
                <a:ext cx="636840" cy="618840"/>
              </p14:xfrm>
            </p:contentPart>
          </mc:Choice>
          <mc:Fallback xmlns="">
            <p:pic>
              <p:nvPicPr>
                <p:cNvPr id="21" name="インク 20">
                  <a:extLst>
                    <a:ext uri="{FF2B5EF4-FFF2-40B4-BE49-F238E27FC236}">
                      <a16:creationId xmlns:a16="http://schemas.microsoft.com/office/drawing/2014/main" id="{D8B3FC2D-99E2-3070-F7CF-30C8260F97D8}"/>
                    </a:ext>
                  </a:extLst>
                </p:cNvPr>
                <p:cNvPicPr/>
                <p:nvPr/>
              </p:nvPicPr>
              <p:blipFill>
                <a:blip r:embed="rId23"/>
                <a:stretch>
                  <a:fillRect/>
                </a:stretch>
              </p:blipFill>
              <p:spPr>
                <a:xfrm>
                  <a:off x="1243957" y="2505469"/>
                  <a:ext cx="76248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インク 22">
                  <a:extLst>
                    <a:ext uri="{FF2B5EF4-FFF2-40B4-BE49-F238E27FC236}">
                      <a16:creationId xmlns:a16="http://schemas.microsoft.com/office/drawing/2014/main" id="{999140C1-C862-E0DB-9A27-A4EB6713EB52}"/>
                    </a:ext>
                  </a:extLst>
                </p14:cNvPr>
                <p14:cNvContentPartPr/>
                <p14:nvPr/>
              </p14:nvContentPartPr>
              <p14:xfrm>
                <a:off x="831757" y="3716869"/>
                <a:ext cx="432360" cy="473400"/>
              </p14:xfrm>
            </p:contentPart>
          </mc:Choice>
          <mc:Fallback xmlns="">
            <p:pic>
              <p:nvPicPr>
                <p:cNvPr id="23" name="インク 22">
                  <a:extLst>
                    <a:ext uri="{FF2B5EF4-FFF2-40B4-BE49-F238E27FC236}">
                      <a16:creationId xmlns:a16="http://schemas.microsoft.com/office/drawing/2014/main" id="{999140C1-C862-E0DB-9A27-A4EB6713EB52}"/>
                    </a:ext>
                  </a:extLst>
                </p:cNvPr>
                <p:cNvPicPr/>
                <p:nvPr/>
              </p:nvPicPr>
              <p:blipFill>
                <a:blip r:embed="rId25"/>
                <a:stretch>
                  <a:fillRect/>
                </a:stretch>
              </p:blipFill>
              <p:spPr>
                <a:xfrm>
                  <a:off x="769117" y="3653869"/>
                  <a:ext cx="55800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インク 24">
                  <a:extLst>
                    <a:ext uri="{FF2B5EF4-FFF2-40B4-BE49-F238E27FC236}">
                      <a16:creationId xmlns:a16="http://schemas.microsoft.com/office/drawing/2014/main" id="{F7CAB2F0-4BEC-0F4C-93EE-E0989DF0BEA0}"/>
                    </a:ext>
                  </a:extLst>
                </p14:cNvPr>
                <p14:cNvContentPartPr/>
                <p14:nvPr/>
              </p14:nvContentPartPr>
              <p14:xfrm>
                <a:off x="1296517" y="4127269"/>
                <a:ext cx="858960" cy="529560"/>
              </p14:xfrm>
            </p:contentPart>
          </mc:Choice>
          <mc:Fallback xmlns="">
            <p:pic>
              <p:nvPicPr>
                <p:cNvPr id="25" name="インク 24">
                  <a:extLst>
                    <a:ext uri="{FF2B5EF4-FFF2-40B4-BE49-F238E27FC236}">
                      <a16:creationId xmlns:a16="http://schemas.microsoft.com/office/drawing/2014/main" id="{F7CAB2F0-4BEC-0F4C-93EE-E0989DF0BEA0}"/>
                    </a:ext>
                  </a:extLst>
                </p:cNvPr>
                <p:cNvPicPr/>
                <p:nvPr/>
              </p:nvPicPr>
              <p:blipFill>
                <a:blip r:embed="rId27"/>
                <a:stretch>
                  <a:fillRect/>
                </a:stretch>
              </p:blipFill>
              <p:spPr>
                <a:xfrm>
                  <a:off x="1233877" y="4064629"/>
                  <a:ext cx="98460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インク 25">
                  <a:extLst>
                    <a:ext uri="{FF2B5EF4-FFF2-40B4-BE49-F238E27FC236}">
                      <a16:creationId xmlns:a16="http://schemas.microsoft.com/office/drawing/2014/main" id="{834EC0E3-7AA5-3D55-C2CD-C026E1E0AF68}"/>
                    </a:ext>
                  </a:extLst>
                </p14:cNvPr>
                <p14:cNvContentPartPr/>
                <p14:nvPr/>
              </p14:nvContentPartPr>
              <p14:xfrm>
                <a:off x="2091397" y="4442989"/>
                <a:ext cx="451440" cy="435600"/>
              </p14:xfrm>
            </p:contentPart>
          </mc:Choice>
          <mc:Fallback xmlns="">
            <p:pic>
              <p:nvPicPr>
                <p:cNvPr id="26" name="インク 25">
                  <a:extLst>
                    <a:ext uri="{FF2B5EF4-FFF2-40B4-BE49-F238E27FC236}">
                      <a16:creationId xmlns:a16="http://schemas.microsoft.com/office/drawing/2014/main" id="{834EC0E3-7AA5-3D55-C2CD-C026E1E0AF68}"/>
                    </a:ext>
                  </a:extLst>
                </p:cNvPr>
                <p:cNvPicPr/>
                <p:nvPr/>
              </p:nvPicPr>
              <p:blipFill>
                <a:blip r:embed="rId29"/>
                <a:stretch>
                  <a:fillRect/>
                </a:stretch>
              </p:blipFill>
              <p:spPr>
                <a:xfrm>
                  <a:off x="2028397" y="4380349"/>
                  <a:ext cx="5770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インク 27">
                  <a:extLst>
                    <a:ext uri="{FF2B5EF4-FFF2-40B4-BE49-F238E27FC236}">
                      <a16:creationId xmlns:a16="http://schemas.microsoft.com/office/drawing/2014/main" id="{D5FA5975-C475-D7F5-FE8C-583BD83B406B}"/>
                    </a:ext>
                  </a:extLst>
                </p14:cNvPr>
                <p14:cNvContentPartPr/>
                <p14:nvPr/>
              </p14:nvContentPartPr>
              <p14:xfrm>
                <a:off x="1873957" y="4863829"/>
                <a:ext cx="261000" cy="704880"/>
              </p14:xfrm>
            </p:contentPart>
          </mc:Choice>
          <mc:Fallback xmlns="">
            <p:pic>
              <p:nvPicPr>
                <p:cNvPr id="28" name="インク 27">
                  <a:extLst>
                    <a:ext uri="{FF2B5EF4-FFF2-40B4-BE49-F238E27FC236}">
                      <a16:creationId xmlns:a16="http://schemas.microsoft.com/office/drawing/2014/main" id="{D5FA5975-C475-D7F5-FE8C-583BD83B406B}"/>
                    </a:ext>
                  </a:extLst>
                </p:cNvPr>
                <p:cNvPicPr/>
                <p:nvPr/>
              </p:nvPicPr>
              <p:blipFill>
                <a:blip r:embed="rId31"/>
                <a:stretch>
                  <a:fillRect/>
                </a:stretch>
              </p:blipFill>
              <p:spPr>
                <a:xfrm>
                  <a:off x="1811317" y="4800829"/>
                  <a:ext cx="3866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インク 28">
                  <a:extLst>
                    <a:ext uri="{FF2B5EF4-FFF2-40B4-BE49-F238E27FC236}">
                      <a16:creationId xmlns:a16="http://schemas.microsoft.com/office/drawing/2014/main" id="{12553548-53E4-AC6C-704C-84F7FEB65BCA}"/>
                    </a:ext>
                  </a:extLst>
                </p14:cNvPr>
                <p14:cNvContentPartPr/>
                <p14:nvPr/>
              </p14:nvContentPartPr>
              <p14:xfrm>
                <a:off x="1603597" y="5615869"/>
                <a:ext cx="408240" cy="398160"/>
              </p14:xfrm>
            </p:contentPart>
          </mc:Choice>
          <mc:Fallback xmlns="">
            <p:pic>
              <p:nvPicPr>
                <p:cNvPr id="29" name="インク 28">
                  <a:extLst>
                    <a:ext uri="{FF2B5EF4-FFF2-40B4-BE49-F238E27FC236}">
                      <a16:creationId xmlns:a16="http://schemas.microsoft.com/office/drawing/2014/main" id="{12553548-53E4-AC6C-704C-84F7FEB65BCA}"/>
                    </a:ext>
                  </a:extLst>
                </p:cNvPr>
                <p:cNvPicPr/>
                <p:nvPr/>
              </p:nvPicPr>
              <p:blipFill>
                <a:blip r:embed="rId33"/>
                <a:stretch>
                  <a:fillRect/>
                </a:stretch>
              </p:blipFill>
              <p:spPr>
                <a:xfrm>
                  <a:off x="1540957" y="5552869"/>
                  <a:ext cx="5338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インク 29">
                  <a:extLst>
                    <a:ext uri="{FF2B5EF4-FFF2-40B4-BE49-F238E27FC236}">
                      <a16:creationId xmlns:a16="http://schemas.microsoft.com/office/drawing/2014/main" id="{AE557742-5198-2F23-A2BB-65202367024C}"/>
                    </a:ext>
                  </a:extLst>
                </p14:cNvPr>
                <p14:cNvContentPartPr/>
                <p14:nvPr/>
              </p14:nvContentPartPr>
              <p14:xfrm>
                <a:off x="2432677" y="4914949"/>
                <a:ext cx="477000" cy="825120"/>
              </p14:xfrm>
            </p:contentPart>
          </mc:Choice>
          <mc:Fallback xmlns="">
            <p:pic>
              <p:nvPicPr>
                <p:cNvPr id="30" name="インク 29">
                  <a:extLst>
                    <a:ext uri="{FF2B5EF4-FFF2-40B4-BE49-F238E27FC236}">
                      <a16:creationId xmlns:a16="http://schemas.microsoft.com/office/drawing/2014/main" id="{AE557742-5198-2F23-A2BB-65202367024C}"/>
                    </a:ext>
                  </a:extLst>
                </p:cNvPr>
                <p:cNvPicPr/>
                <p:nvPr/>
              </p:nvPicPr>
              <p:blipFill>
                <a:blip r:embed="rId35"/>
                <a:stretch>
                  <a:fillRect/>
                </a:stretch>
              </p:blipFill>
              <p:spPr>
                <a:xfrm>
                  <a:off x="2370037" y="4852309"/>
                  <a:ext cx="60264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インク 30">
                  <a:extLst>
                    <a:ext uri="{FF2B5EF4-FFF2-40B4-BE49-F238E27FC236}">
                      <a16:creationId xmlns:a16="http://schemas.microsoft.com/office/drawing/2014/main" id="{9DD98FF5-B477-249E-8919-F49EC3803F21}"/>
                    </a:ext>
                  </a:extLst>
                </p14:cNvPr>
                <p14:cNvContentPartPr/>
                <p14:nvPr/>
              </p14:nvContentPartPr>
              <p14:xfrm>
                <a:off x="2794837" y="5773909"/>
                <a:ext cx="357480" cy="394560"/>
              </p14:xfrm>
            </p:contentPart>
          </mc:Choice>
          <mc:Fallback xmlns="">
            <p:pic>
              <p:nvPicPr>
                <p:cNvPr id="31" name="インク 30">
                  <a:extLst>
                    <a:ext uri="{FF2B5EF4-FFF2-40B4-BE49-F238E27FC236}">
                      <a16:creationId xmlns:a16="http://schemas.microsoft.com/office/drawing/2014/main" id="{9DD98FF5-B477-249E-8919-F49EC3803F21}"/>
                    </a:ext>
                  </a:extLst>
                </p:cNvPr>
                <p:cNvPicPr/>
                <p:nvPr/>
              </p:nvPicPr>
              <p:blipFill>
                <a:blip r:embed="rId37"/>
                <a:stretch>
                  <a:fillRect/>
                </a:stretch>
              </p:blipFill>
              <p:spPr>
                <a:xfrm>
                  <a:off x="2731837" y="5710909"/>
                  <a:ext cx="483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インク 32">
                  <a:extLst>
                    <a:ext uri="{FF2B5EF4-FFF2-40B4-BE49-F238E27FC236}">
                      <a16:creationId xmlns:a16="http://schemas.microsoft.com/office/drawing/2014/main" id="{805DDEE5-A98B-0C53-EF3F-E6E87E919374}"/>
                    </a:ext>
                  </a:extLst>
                </p14:cNvPr>
                <p14:cNvContentPartPr/>
                <p14:nvPr/>
              </p14:nvContentPartPr>
              <p14:xfrm>
                <a:off x="1922557" y="3006589"/>
                <a:ext cx="663480" cy="454320"/>
              </p14:xfrm>
            </p:contentPart>
          </mc:Choice>
          <mc:Fallback xmlns="">
            <p:pic>
              <p:nvPicPr>
                <p:cNvPr id="33" name="インク 32">
                  <a:extLst>
                    <a:ext uri="{FF2B5EF4-FFF2-40B4-BE49-F238E27FC236}">
                      <a16:creationId xmlns:a16="http://schemas.microsoft.com/office/drawing/2014/main" id="{805DDEE5-A98B-0C53-EF3F-E6E87E919374}"/>
                    </a:ext>
                  </a:extLst>
                </p:cNvPr>
                <p:cNvPicPr/>
                <p:nvPr/>
              </p:nvPicPr>
              <p:blipFill>
                <a:blip r:embed="rId39"/>
                <a:stretch>
                  <a:fillRect/>
                </a:stretch>
              </p:blipFill>
              <p:spPr>
                <a:xfrm>
                  <a:off x="1859557" y="2943589"/>
                  <a:ext cx="78912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インク 33">
                  <a:extLst>
                    <a:ext uri="{FF2B5EF4-FFF2-40B4-BE49-F238E27FC236}">
                      <a16:creationId xmlns:a16="http://schemas.microsoft.com/office/drawing/2014/main" id="{87B10870-4A8B-9266-67D8-0B49CF6119C1}"/>
                    </a:ext>
                  </a:extLst>
                </p14:cNvPr>
                <p14:cNvContentPartPr/>
                <p14:nvPr/>
              </p14:nvContentPartPr>
              <p14:xfrm>
                <a:off x="2544277" y="3377029"/>
                <a:ext cx="433800" cy="495360"/>
              </p14:xfrm>
            </p:contentPart>
          </mc:Choice>
          <mc:Fallback xmlns="">
            <p:pic>
              <p:nvPicPr>
                <p:cNvPr id="34" name="インク 33">
                  <a:extLst>
                    <a:ext uri="{FF2B5EF4-FFF2-40B4-BE49-F238E27FC236}">
                      <a16:creationId xmlns:a16="http://schemas.microsoft.com/office/drawing/2014/main" id="{87B10870-4A8B-9266-67D8-0B49CF6119C1}"/>
                    </a:ext>
                  </a:extLst>
                </p:cNvPr>
                <p:cNvPicPr/>
                <p:nvPr/>
              </p:nvPicPr>
              <p:blipFill>
                <a:blip r:embed="rId41"/>
                <a:stretch>
                  <a:fillRect/>
                </a:stretch>
              </p:blipFill>
              <p:spPr>
                <a:xfrm>
                  <a:off x="2481277" y="3314029"/>
                  <a:ext cx="5594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インク 35">
                  <a:extLst>
                    <a:ext uri="{FF2B5EF4-FFF2-40B4-BE49-F238E27FC236}">
                      <a16:creationId xmlns:a16="http://schemas.microsoft.com/office/drawing/2014/main" id="{B6D03D1D-8B64-1872-D21E-BC164C4A1A49}"/>
                    </a:ext>
                  </a:extLst>
                </p14:cNvPr>
                <p14:cNvContentPartPr/>
                <p14:nvPr/>
              </p14:nvContentPartPr>
              <p14:xfrm>
                <a:off x="2818597" y="2909749"/>
                <a:ext cx="764280" cy="610560"/>
              </p14:xfrm>
            </p:contentPart>
          </mc:Choice>
          <mc:Fallback xmlns="">
            <p:pic>
              <p:nvPicPr>
                <p:cNvPr id="36" name="インク 35">
                  <a:extLst>
                    <a:ext uri="{FF2B5EF4-FFF2-40B4-BE49-F238E27FC236}">
                      <a16:creationId xmlns:a16="http://schemas.microsoft.com/office/drawing/2014/main" id="{B6D03D1D-8B64-1872-D21E-BC164C4A1A49}"/>
                    </a:ext>
                  </a:extLst>
                </p:cNvPr>
                <p:cNvPicPr/>
                <p:nvPr/>
              </p:nvPicPr>
              <p:blipFill>
                <a:blip r:embed="rId43"/>
                <a:stretch>
                  <a:fillRect/>
                </a:stretch>
              </p:blipFill>
              <p:spPr>
                <a:xfrm>
                  <a:off x="2755597" y="2846749"/>
                  <a:ext cx="8899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インク 36">
                  <a:extLst>
                    <a:ext uri="{FF2B5EF4-FFF2-40B4-BE49-F238E27FC236}">
                      <a16:creationId xmlns:a16="http://schemas.microsoft.com/office/drawing/2014/main" id="{82841D94-F8E1-4DC2-09E9-FDFECD8DC32A}"/>
                    </a:ext>
                  </a:extLst>
                </p14:cNvPr>
                <p14:cNvContentPartPr/>
                <p14:nvPr/>
              </p14:nvContentPartPr>
              <p14:xfrm>
                <a:off x="3498277" y="2569549"/>
                <a:ext cx="473400" cy="538920"/>
              </p14:xfrm>
            </p:contentPart>
          </mc:Choice>
          <mc:Fallback xmlns="">
            <p:pic>
              <p:nvPicPr>
                <p:cNvPr id="37" name="インク 36">
                  <a:extLst>
                    <a:ext uri="{FF2B5EF4-FFF2-40B4-BE49-F238E27FC236}">
                      <a16:creationId xmlns:a16="http://schemas.microsoft.com/office/drawing/2014/main" id="{82841D94-F8E1-4DC2-09E9-FDFECD8DC32A}"/>
                    </a:ext>
                  </a:extLst>
                </p:cNvPr>
                <p:cNvPicPr/>
                <p:nvPr/>
              </p:nvPicPr>
              <p:blipFill>
                <a:blip r:embed="rId45"/>
                <a:stretch>
                  <a:fillRect/>
                </a:stretch>
              </p:blipFill>
              <p:spPr>
                <a:xfrm>
                  <a:off x="3435277" y="2506549"/>
                  <a:ext cx="59904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インク 38">
                  <a:extLst>
                    <a:ext uri="{FF2B5EF4-FFF2-40B4-BE49-F238E27FC236}">
                      <a16:creationId xmlns:a16="http://schemas.microsoft.com/office/drawing/2014/main" id="{DEC375D7-E817-DE17-9CC3-8F724F9CA6AC}"/>
                    </a:ext>
                  </a:extLst>
                </p14:cNvPr>
                <p14:cNvContentPartPr/>
                <p14:nvPr/>
              </p14:nvContentPartPr>
              <p14:xfrm>
                <a:off x="1063237" y="5972989"/>
                <a:ext cx="530280" cy="444960"/>
              </p14:xfrm>
            </p:contentPart>
          </mc:Choice>
          <mc:Fallback xmlns="">
            <p:pic>
              <p:nvPicPr>
                <p:cNvPr id="39" name="インク 38">
                  <a:extLst>
                    <a:ext uri="{FF2B5EF4-FFF2-40B4-BE49-F238E27FC236}">
                      <a16:creationId xmlns:a16="http://schemas.microsoft.com/office/drawing/2014/main" id="{DEC375D7-E817-DE17-9CC3-8F724F9CA6AC}"/>
                    </a:ext>
                  </a:extLst>
                </p:cNvPr>
                <p:cNvPicPr/>
                <p:nvPr/>
              </p:nvPicPr>
              <p:blipFill>
                <a:blip r:embed="rId47"/>
                <a:stretch>
                  <a:fillRect/>
                </a:stretch>
              </p:blipFill>
              <p:spPr>
                <a:xfrm>
                  <a:off x="1000597" y="5909989"/>
                  <a:ext cx="65592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インク 39">
                  <a:extLst>
                    <a:ext uri="{FF2B5EF4-FFF2-40B4-BE49-F238E27FC236}">
                      <a16:creationId xmlns:a16="http://schemas.microsoft.com/office/drawing/2014/main" id="{A0D52135-DDC8-AF36-3540-D1EBCE1DFD1C}"/>
                    </a:ext>
                  </a:extLst>
                </p14:cNvPr>
                <p14:cNvContentPartPr/>
                <p14:nvPr/>
              </p14:nvContentPartPr>
              <p14:xfrm>
                <a:off x="668317" y="6294829"/>
                <a:ext cx="493200" cy="470880"/>
              </p14:xfrm>
            </p:contentPart>
          </mc:Choice>
          <mc:Fallback xmlns="">
            <p:pic>
              <p:nvPicPr>
                <p:cNvPr id="40" name="インク 39">
                  <a:extLst>
                    <a:ext uri="{FF2B5EF4-FFF2-40B4-BE49-F238E27FC236}">
                      <a16:creationId xmlns:a16="http://schemas.microsoft.com/office/drawing/2014/main" id="{A0D52135-DDC8-AF36-3540-D1EBCE1DFD1C}"/>
                    </a:ext>
                  </a:extLst>
                </p:cNvPr>
                <p:cNvPicPr/>
                <p:nvPr/>
              </p:nvPicPr>
              <p:blipFill>
                <a:blip r:embed="rId49"/>
                <a:stretch>
                  <a:fillRect/>
                </a:stretch>
              </p:blipFill>
              <p:spPr>
                <a:xfrm>
                  <a:off x="605677" y="6231829"/>
                  <a:ext cx="61884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インク 41">
                  <a:extLst>
                    <a:ext uri="{FF2B5EF4-FFF2-40B4-BE49-F238E27FC236}">
                      <a16:creationId xmlns:a16="http://schemas.microsoft.com/office/drawing/2014/main" id="{155D2337-6829-45B8-C2A1-CD9E15AC25A3}"/>
                    </a:ext>
                  </a:extLst>
                </p14:cNvPr>
                <p14:cNvContentPartPr/>
                <p14:nvPr/>
              </p14:nvContentPartPr>
              <p14:xfrm>
                <a:off x="1183477" y="3143749"/>
                <a:ext cx="227880" cy="532800"/>
              </p14:xfrm>
            </p:contentPart>
          </mc:Choice>
          <mc:Fallback xmlns="">
            <p:pic>
              <p:nvPicPr>
                <p:cNvPr id="42" name="インク 41">
                  <a:extLst>
                    <a:ext uri="{FF2B5EF4-FFF2-40B4-BE49-F238E27FC236}">
                      <a16:creationId xmlns:a16="http://schemas.microsoft.com/office/drawing/2014/main" id="{155D2337-6829-45B8-C2A1-CD9E15AC25A3}"/>
                    </a:ext>
                  </a:extLst>
                </p:cNvPr>
                <p:cNvPicPr/>
                <p:nvPr/>
              </p:nvPicPr>
              <p:blipFill>
                <a:blip r:embed="rId51"/>
                <a:stretch>
                  <a:fillRect/>
                </a:stretch>
              </p:blipFill>
              <p:spPr>
                <a:xfrm>
                  <a:off x="1120477" y="3080749"/>
                  <a:ext cx="3535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インク 43">
                  <a:extLst>
                    <a:ext uri="{FF2B5EF4-FFF2-40B4-BE49-F238E27FC236}">
                      <a16:creationId xmlns:a16="http://schemas.microsoft.com/office/drawing/2014/main" id="{931C3C53-CD80-ADD8-94DD-297D68F10293}"/>
                    </a:ext>
                  </a:extLst>
                </p14:cNvPr>
                <p14:cNvContentPartPr/>
                <p14:nvPr/>
              </p14:nvContentPartPr>
              <p14:xfrm>
                <a:off x="3169597" y="5340469"/>
                <a:ext cx="695880" cy="664560"/>
              </p14:xfrm>
            </p:contentPart>
          </mc:Choice>
          <mc:Fallback xmlns="">
            <p:pic>
              <p:nvPicPr>
                <p:cNvPr id="44" name="インク 43">
                  <a:extLst>
                    <a:ext uri="{FF2B5EF4-FFF2-40B4-BE49-F238E27FC236}">
                      <a16:creationId xmlns:a16="http://schemas.microsoft.com/office/drawing/2014/main" id="{931C3C53-CD80-ADD8-94DD-297D68F10293}"/>
                    </a:ext>
                  </a:extLst>
                </p:cNvPr>
                <p:cNvPicPr/>
                <p:nvPr/>
              </p:nvPicPr>
              <p:blipFill>
                <a:blip r:embed="rId53"/>
                <a:stretch>
                  <a:fillRect/>
                </a:stretch>
              </p:blipFill>
              <p:spPr>
                <a:xfrm>
                  <a:off x="3106957" y="5277829"/>
                  <a:ext cx="82152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インク 44">
                  <a:extLst>
                    <a:ext uri="{FF2B5EF4-FFF2-40B4-BE49-F238E27FC236}">
                      <a16:creationId xmlns:a16="http://schemas.microsoft.com/office/drawing/2014/main" id="{2B1366D7-7D5F-ACC3-57D5-B42659FB892B}"/>
                    </a:ext>
                  </a:extLst>
                </p14:cNvPr>
                <p14:cNvContentPartPr/>
                <p14:nvPr/>
              </p14:nvContentPartPr>
              <p14:xfrm>
                <a:off x="3873037" y="4921789"/>
                <a:ext cx="581040" cy="594360"/>
              </p14:xfrm>
            </p:contentPart>
          </mc:Choice>
          <mc:Fallback xmlns="">
            <p:pic>
              <p:nvPicPr>
                <p:cNvPr id="45" name="インク 44">
                  <a:extLst>
                    <a:ext uri="{FF2B5EF4-FFF2-40B4-BE49-F238E27FC236}">
                      <a16:creationId xmlns:a16="http://schemas.microsoft.com/office/drawing/2014/main" id="{2B1366D7-7D5F-ACC3-57D5-B42659FB892B}"/>
                    </a:ext>
                  </a:extLst>
                </p:cNvPr>
                <p:cNvPicPr/>
                <p:nvPr/>
              </p:nvPicPr>
              <p:blipFill>
                <a:blip r:embed="rId55"/>
                <a:stretch>
                  <a:fillRect/>
                </a:stretch>
              </p:blipFill>
              <p:spPr>
                <a:xfrm>
                  <a:off x="3810397" y="4859149"/>
                  <a:ext cx="70668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インク 46">
                  <a:extLst>
                    <a:ext uri="{FF2B5EF4-FFF2-40B4-BE49-F238E27FC236}">
                      <a16:creationId xmlns:a16="http://schemas.microsoft.com/office/drawing/2014/main" id="{77627146-3C94-C318-C8A6-FF15B23780BF}"/>
                    </a:ext>
                  </a:extLst>
                </p14:cNvPr>
                <p14:cNvContentPartPr/>
                <p14:nvPr/>
              </p14:nvContentPartPr>
              <p14:xfrm>
                <a:off x="4285957" y="5530909"/>
                <a:ext cx="331560" cy="667440"/>
              </p14:xfrm>
            </p:contentPart>
          </mc:Choice>
          <mc:Fallback xmlns="">
            <p:pic>
              <p:nvPicPr>
                <p:cNvPr id="47" name="インク 46">
                  <a:extLst>
                    <a:ext uri="{FF2B5EF4-FFF2-40B4-BE49-F238E27FC236}">
                      <a16:creationId xmlns:a16="http://schemas.microsoft.com/office/drawing/2014/main" id="{77627146-3C94-C318-C8A6-FF15B23780BF}"/>
                    </a:ext>
                  </a:extLst>
                </p:cNvPr>
                <p:cNvPicPr/>
                <p:nvPr/>
              </p:nvPicPr>
              <p:blipFill>
                <a:blip r:embed="rId57"/>
                <a:stretch>
                  <a:fillRect/>
                </a:stretch>
              </p:blipFill>
              <p:spPr>
                <a:xfrm>
                  <a:off x="4223317" y="5467909"/>
                  <a:ext cx="45720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インク 47">
                  <a:extLst>
                    <a:ext uri="{FF2B5EF4-FFF2-40B4-BE49-F238E27FC236}">
                      <a16:creationId xmlns:a16="http://schemas.microsoft.com/office/drawing/2014/main" id="{7F2FC61C-FF48-8EBF-D554-A4B5C84785B6}"/>
                    </a:ext>
                  </a:extLst>
                </p14:cNvPr>
                <p14:cNvContentPartPr/>
                <p14:nvPr/>
              </p14:nvContentPartPr>
              <p14:xfrm>
                <a:off x="4413037" y="6250549"/>
                <a:ext cx="484920" cy="461880"/>
              </p14:xfrm>
            </p:contentPart>
          </mc:Choice>
          <mc:Fallback xmlns="">
            <p:pic>
              <p:nvPicPr>
                <p:cNvPr id="48" name="インク 47">
                  <a:extLst>
                    <a:ext uri="{FF2B5EF4-FFF2-40B4-BE49-F238E27FC236}">
                      <a16:creationId xmlns:a16="http://schemas.microsoft.com/office/drawing/2014/main" id="{7F2FC61C-FF48-8EBF-D554-A4B5C84785B6}"/>
                    </a:ext>
                  </a:extLst>
                </p:cNvPr>
                <p:cNvPicPr/>
                <p:nvPr/>
              </p:nvPicPr>
              <p:blipFill>
                <a:blip r:embed="rId59"/>
                <a:stretch>
                  <a:fillRect/>
                </a:stretch>
              </p:blipFill>
              <p:spPr>
                <a:xfrm>
                  <a:off x="4350397" y="6187549"/>
                  <a:ext cx="61056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インク 49">
                  <a:extLst>
                    <a:ext uri="{FF2B5EF4-FFF2-40B4-BE49-F238E27FC236}">
                      <a16:creationId xmlns:a16="http://schemas.microsoft.com/office/drawing/2014/main" id="{3CAA4D04-04D2-FF0A-1772-B953D8E71093}"/>
                    </a:ext>
                  </a:extLst>
                </p14:cNvPr>
                <p14:cNvContentPartPr/>
                <p14:nvPr/>
              </p14:nvContentPartPr>
              <p14:xfrm>
                <a:off x="4229437" y="4197829"/>
                <a:ext cx="945000" cy="786960"/>
              </p14:xfrm>
            </p:contentPart>
          </mc:Choice>
          <mc:Fallback xmlns="">
            <p:pic>
              <p:nvPicPr>
                <p:cNvPr id="50" name="インク 49">
                  <a:extLst>
                    <a:ext uri="{FF2B5EF4-FFF2-40B4-BE49-F238E27FC236}">
                      <a16:creationId xmlns:a16="http://schemas.microsoft.com/office/drawing/2014/main" id="{3CAA4D04-04D2-FF0A-1772-B953D8E71093}"/>
                    </a:ext>
                  </a:extLst>
                </p:cNvPr>
                <p:cNvPicPr/>
                <p:nvPr/>
              </p:nvPicPr>
              <p:blipFill>
                <a:blip r:embed="rId61"/>
                <a:stretch>
                  <a:fillRect/>
                </a:stretch>
              </p:blipFill>
              <p:spPr>
                <a:xfrm>
                  <a:off x="4166797" y="4134829"/>
                  <a:ext cx="1070640" cy="912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インク 50">
                  <a:extLst>
                    <a:ext uri="{FF2B5EF4-FFF2-40B4-BE49-F238E27FC236}">
                      <a16:creationId xmlns:a16="http://schemas.microsoft.com/office/drawing/2014/main" id="{FA830C22-607A-4671-C72E-A48BE4F23FB3}"/>
                    </a:ext>
                  </a:extLst>
                </p14:cNvPr>
                <p14:cNvContentPartPr/>
                <p14:nvPr/>
              </p14:nvContentPartPr>
              <p14:xfrm>
                <a:off x="5210797" y="3909829"/>
                <a:ext cx="574560" cy="531000"/>
              </p14:xfrm>
            </p:contentPart>
          </mc:Choice>
          <mc:Fallback xmlns="">
            <p:pic>
              <p:nvPicPr>
                <p:cNvPr id="51" name="インク 50">
                  <a:extLst>
                    <a:ext uri="{FF2B5EF4-FFF2-40B4-BE49-F238E27FC236}">
                      <a16:creationId xmlns:a16="http://schemas.microsoft.com/office/drawing/2014/main" id="{FA830C22-607A-4671-C72E-A48BE4F23FB3}"/>
                    </a:ext>
                  </a:extLst>
                </p:cNvPr>
                <p:cNvPicPr/>
                <p:nvPr/>
              </p:nvPicPr>
              <p:blipFill>
                <a:blip r:embed="rId63"/>
                <a:stretch>
                  <a:fillRect/>
                </a:stretch>
              </p:blipFill>
              <p:spPr>
                <a:xfrm>
                  <a:off x="5148157" y="3846829"/>
                  <a:ext cx="70020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インク 54">
                  <a:extLst>
                    <a:ext uri="{FF2B5EF4-FFF2-40B4-BE49-F238E27FC236}">
                      <a16:creationId xmlns:a16="http://schemas.microsoft.com/office/drawing/2014/main" id="{89BCABAB-9EA7-04EB-8A4A-E2C3E88FE53E}"/>
                    </a:ext>
                  </a:extLst>
                </p14:cNvPr>
                <p14:cNvContentPartPr/>
                <p14:nvPr/>
              </p14:nvContentPartPr>
              <p14:xfrm>
                <a:off x="4103797" y="3046909"/>
                <a:ext cx="1309680" cy="764280"/>
              </p14:xfrm>
            </p:contentPart>
          </mc:Choice>
          <mc:Fallback xmlns="">
            <p:pic>
              <p:nvPicPr>
                <p:cNvPr id="55" name="インク 54">
                  <a:extLst>
                    <a:ext uri="{FF2B5EF4-FFF2-40B4-BE49-F238E27FC236}">
                      <a16:creationId xmlns:a16="http://schemas.microsoft.com/office/drawing/2014/main" id="{89BCABAB-9EA7-04EB-8A4A-E2C3E88FE53E}"/>
                    </a:ext>
                  </a:extLst>
                </p:cNvPr>
                <p:cNvPicPr/>
                <p:nvPr/>
              </p:nvPicPr>
              <p:blipFill>
                <a:blip r:embed="rId65"/>
                <a:stretch>
                  <a:fillRect/>
                </a:stretch>
              </p:blipFill>
              <p:spPr>
                <a:xfrm>
                  <a:off x="4040797" y="2983909"/>
                  <a:ext cx="1435320" cy="889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インク 56">
                  <a:extLst>
                    <a:ext uri="{FF2B5EF4-FFF2-40B4-BE49-F238E27FC236}">
                      <a16:creationId xmlns:a16="http://schemas.microsoft.com/office/drawing/2014/main" id="{AD8B1F80-43FE-B9BD-0D34-4C01883CFEEB}"/>
                    </a:ext>
                  </a:extLst>
                </p14:cNvPr>
                <p14:cNvContentPartPr/>
                <p14:nvPr/>
              </p14:nvContentPartPr>
              <p14:xfrm>
                <a:off x="3935317" y="2972749"/>
                <a:ext cx="179640" cy="16200"/>
              </p14:xfrm>
            </p:contentPart>
          </mc:Choice>
          <mc:Fallback xmlns="">
            <p:pic>
              <p:nvPicPr>
                <p:cNvPr id="57" name="インク 56">
                  <a:extLst>
                    <a:ext uri="{FF2B5EF4-FFF2-40B4-BE49-F238E27FC236}">
                      <a16:creationId xmlns:a16="http://schemas.microsoft.com/office/drawing/2014/main" id="{AD8B1F80-43FE-B9BD-0D34-4C01883CFEEB}"/>
                    </a:ext>
                  </a:extLst>
                </p:cNvPr>
                <p:cNvPicPr/>
                <p:nvPr/>
              </p:nvPicPr>
              <p:blipFill>
                <a:blip r:embed="rId67"/>
                <a:stretch>
                  <a:fillRect/>
                </a:stretch>
              </p:blipFill>
              <p:spPr>
                <a:xfrm>
                  <a:off x="3872677" y="2909749"/>
                  <a:ext cx="305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インク 57">
                  <a:extLst>
                    <a:ext uri="{FF2B5EF4-FFF2-40B4-BE49-F238E27FC236}">
                      <a16:creationId xmlns:a16="http://schemas.microsoft.com/office/drawing/2014/main" id="{DFAE4517-8E42-837B-3675-684C807D0C4A}"/>
                    </a:ext>
                  </a:extLst>
                </p14:cNvPr>
                <p14:cNvContentPartPr/>
                <p14:nvPr/>
              </p14:nvContentPartPr>
              <p14:xfrm>
                <a:off x="4010197" y="2357509"/>
                <a:ext cx="1137600" cy="555480"/>
              </p14:xfrm>
            </p:contentPart>
          </mc:Choice>
          <mc:Fallback xmlns="">
            <p:pic>
              <p:nvPicPr>
                <p:cNvPr id="58" name="インク 57">
                  <a:extLst>
                    <a:ext uri="{FF2B5EF4-FFF2-40B4-BE49-F238E27FC236}">
                      <a16:creationId xmlns:a16="http://schemas.microsoft.com/office/drawing/2014/main" id="{DFAE4517-8E42-837B-3675-684C807D0C4A}"/>
                    </a:ext>
                  </a:extLst>
                </p:cNvPr>
                <p:cNvPicPr/>
                <p:nvPr/>
              </p:nvPicPr>
              <p:blipFill>
                <a:blip r:embed="rId69"/>
                <a:stretch>
                  <a:fillRect/>
                </a:stretch>
              </p:blipFill>
              <p:spPr>
                <a:xfrm>
                  <a:off x="3947557" y="2294509"/>
                  <a:ext cx="126324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インク 58">
                  <a:extLst>
                    <a:ext uri="{FF2B5EF4-FFF2-40B4-BE49-F238E27FC236}">
                      <a16:creationId xmlns:a16="http://schemas.microsoft.com/office/drawing/2014/main" id="{D9E8B3B3-8056-E7F2-6F3A-56287F935CD8}"/>
                    </a:ext>
                  </a:extLst>
                </p14:cNvPr>
                <p14:cNvContentPartPr/>
                <p14:nvPr/>
              </p14:nvContentPartPr>
              <p14:xfrm>
                <a:off x="5127637" y="2155189"/>
                <a:ext cx="521280" cy="516240"/>
              </p14:xfrm>
            </p:contentPart>
          </mc:Choice>
          <mc:Fallback xmlns="">
            <p:pic>
              <p:nvPicPr>
                <p:cNvPr id="59" name="インク 58">
                  <a:extLst>
                    <a:ext uri="{FF2B5EF4-FFF2-40B4-BE49-F238E27FC236}">
                      <a16:creationId xmlns:a16="http://schemas.microsoft.com/office/drawing/2014/main" id="{D9E8B3B3-8056-E7F2-6F3A-56287F935CD8}"/>
                    </a:ext>
                  </a:extLst>
                </p:cNvPr>
                <p:cNvPicPr/>
                <p:nvPr/>
              </p:nvPicPr>
              <p:blipFill>
                <a:blip r:embed="rId71"/>
                <a:stretch>
                  <a:fillRect/>
                </a:stretch>
              </p:blipFill>
              <p:spPr>
                <a:xfrm>
                  <a:off x="5064997" y="2092189"/>
                  <a:ext cx="6469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インク 60">
                  <a:extLst>
                    <a:ext uri="{FF2B5EF4-FFF2-40B4-BE49-F238E27FC236}">
                      <a16:creationId xmlns:a16="http://schemas.microsoft.com/office/drawing/2014/main" id="{F25E7DA0-5334-045D-2383-A9A7DF453A05}"/>
                    </a:ext>
                  </a:extLst>
                </p14:cNvPr>
                <p14:cNvContentPartPr/>
                <p14:nvPr/>
              </p14:nvContentPartPr>
              <p14:xfrm>
                <a:off x="5688877" y="4358749"/>
                <a:ext cx="475200" cy="609120"/>
              </p14:xfrm>
            </p:contentPart>
          </mc:Choice>
          <mc:Fallback xmlns="">
            <p:pic>
              <p:nvPicPr>
                <p:cNvPr id="61" name="インク 60">
                  <a:extLst>
                    <a:ext uri="{FF2B5EF4-FFF2-40B4-BE49-F238E27FC236}">
                      <a16:creationId xmlns:a16="http://schemas.microsoft.com/office/drawing/2014/main" id="{F25E7DA0-5334-045D-2383-A9A7DF453A05}"/>
                    </a:ext>
                  </a:extLst>
                </p:cNvPr>
                <p:cNvPicPr/>
                <p:nvPr/>
              </p:nvPicPr>
              <p:blipFill>
                <a:blip r:embed="rId73"/>
                <a:stretch>
                  <a:fillRect/>
                </a:stretch>
              </p:blipFill>
              <p:spPr>
                <a:xfrm>
                  <a:off x="5625877" y="4295749"/>
                  <a:ext cx="60084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2" name="インク 61">
                  <a:extLst>
                    <a:ext uri="{FF2B5EF4-FFF2-40B4-BE49-F238E27FC236}">
                      <a16:creationId xmlns:a16="http://schemas.microsoft.com/office/drawing/2014/main" id="{B3A77597-7E90-5211-E558-20B2B05B3972}"/>
                    </a:ext>
                  </a:extLst>
                </p14:cNvPr>
                <p14:cNvContentPartPr/>
                <p14:nvPr/>
              </p14:nvContentPartPr>
              <p14:xfrm>
                <a:off x="6035557" y="4951309"/>
                <a:ext cx="532800" cy="564840"/>
              </p14:xfrm>
            </p:contentPart>
          </mc:Choice>
          <mc:Fallback xmlns="">
            <p:pic>
              <p:nvPicPr>
                <p:cNvPr id="62" name="インク 61">
                  <a:extLst>
                    <a:ext uri="{FF2B5EF4-FFF2-40B4-BE49-F238E27FC236}">
                      <a16:creationId xmlns:a16="http://schemas.microsoft.com/office/drawing/2014/main" id="{B3A77597-7E90-5211-E558-20B2B05B3972}"/>
                    </a:ext>
                  </a:extLst>
                </p:cNvPr>
                <p:cNvPicPr/>
                <p:nvPr/>
              </p:nvPicPr>
              <p:blipFill>
                <a:blip r:embed="rId75"/>
                <a:stretch>
                  <a:fillRect/>
                </a:stretch>
              </p:blipFill>
              <p:spPr>
                <a:xfrm>
                  <a:off x="5972917" y="4888309"/>
                  <a:ext cx="658440" cy="690480"/>
                </a:xfrm>
                <a:prstGeom prst="rect">
                  <a:avLst/>
                </a:prstGeom>
              </p:spPr>
            </p:pic>
          </mc:Fallback>
        </mc:AlternateContent>
      </p:grpSp>
    </p:spTree>
    <p:extLst>
      <p:ext uri="{BB962C8B-B14F-4D97-AF65-F5344CB8AC3E}">
        <p14:creationId xmlns:p14="http://schemas.microsoft.com/office/powerpoint/2010/main" val="86591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2270860" y="1186905"/>
            <a:ext cx="10363200" cy="4832092"/>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   </a:t>
            </a:r>
            <a:r>
              <a:rPr lang="en-US" altLang="ja-JP" sz="8800" b="0" i="0" dirty="0">
                <a:solidFill>
                  <a:srgbClr val="202122"/>
                </a:solidFill>
                <a:effectLst/>
                <a:latin typeface="Amasis MT Pro" panose="02040504050005020304" pitchFamily="18" charset="0"/>
                <a:cs typeface="Arial" panose="020B0604020202020204" pitchFamily="34" charset="0"/>
              </a:rPr>
              <a:t>Life Science </a:t>
            </a:r>
          </a:p>
          <a:p>
            <a:r>
              <a:rPr lang="en-US" altLang="ja-JP" sz="8800" dirty="0">
                <a:solidFill>
                  <a:srgbClr val="202122"/>
                </a:solidFill>
                <a:latin typeface="Arial" panose="020B0604020202020204" pitchFamily="34" charset="0"/>
              </a:rPr>
              <a:t>         </a:t>
            </a:r>
            <a:r>
              <a:rPr lang="en-US" altLang="ja-JP" sz="8800" b="0" i="0" dirty="0">
                <a:solidFill>
                  <a:srgbClr val="202122"/>
                </a:solidFill>
                <a:effectLst/>
                <a:latin typeface="Arial" panose="020B0604020202020204" pitchFamily="34" charset="0"/>
              </a:rPr>
              <a:t> </a:t>
            </a:r>
          </a:p>
          <a:p>
            <a:r>
              <a:rPr lang="en-US" altLang="ja-JP" sz="8800" b="0" i="0" dirty="0">
                <a:solidFill>
                  <a:srgbClr val="202122"/>
                </a:solidFill>
                <a:effectLst/>
                <a:latin typeface="Arial" panose="020B0604020202020204" pitchFamily="34" charset="0"/>
              </a:rPr>
              <a:t>   </a:t>
            </a:r>
            <a:r>
              <a:rPr lang="en-US" altLang="ja-JP" sz="8800" b="0" i="0" dirty="0">
                <a:solidFill>
                  <a:srgbClr val="202122"/>
                </a:solidFill>
                <a:effectLst/>
                <a:latin typeface="Jokerman" panose="04090605060D06020702" pitchFamily="82" charset="0"/>
              </a:rPr>
              <a:t>Algorithm</a:t>
            </a:r>
          </a:p>
          <a:p>
            <a:r>
              <a:rPr kumimoji="1" lang="en-US" altLang="ja-JP" sz="4400" dirty="0">
                <a:solidFill>
                  <a:srgbClr val="202122"/>
                </a:solidFill>
                <a:latin typeface="Arial" panose="020B0604020202020204" pitchFamily="34" charset="0"/>
              </a:rPr>
              <a:t>           </a:t>
            </a:r>
            <a:endParaRPr kumimoji="1" lang="ja-JP" altLang="en-US" sz="4400" dirty="0"/>
          </a:p>
        </p:txBody>
      </p:sp>
      <p:sp>
        <p:nvSpPr>
          <p:cNvPr id="2" name="テキスト ボックス 1">
            <a:extLst>
              <a:ext uri="{FF2B5EF4-FFF2-40B4-BE49-F238E27FC236}">
                <a16:creationId xmlns:a16="http://schemas.microsoft.com/office/drawing/2014/main" id="{05DA9C05-CD3B-B96E-3571-68D46AF753B8}"/>
              </a:ext>
            </a:extLst>
          </p:cNvPr>
          <p:cNvSpPr txBox="1"/>
          <p:nvPr/>
        </p:nvSpPr>
        <p:spPr>
          <a:xfrm>
            <a:off x="5189674" y="2644170"/>
            <a:ext cx="1126347" cy="1569660"/>
          </a:xfrm>
          <a:prstGeom prst="rect">
            <a:avLst/>
          </a:prstGeom>
          <a:noFill/>
        </p:spPr>
        <p:txBody>
          <a:bodyPr wrap="square" rtlCol="0">
            <a:spAutoFit/>
          </a:bodyPr>
          <a:lstStyle/>
          <a:p>
            <a:r>
              <a:rPr kumimoji="1" lang="en-US" altLang="ja-JP" sz="9600" dirty="0"/>
              <a:t>×</a:t>
            </a:r>
            <a:endParaRPr kumimoji="1" lang="ja-JP" altLang="en-US" sz="3200" dirty="0"/>
          </a:p>
        </p:txBody>
      </p:sp>
    </p:spTree>
    <p:extLst>
      <p:ext uri="{BB962C8B-B14F-4D97-AF65-F5344CB8AC3E}">
        <p14:creationId xmlns:p14="http://schemas.microsoft.com/office/powerpoint/2010/main" val="677019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2270860" y="1186905"/>
            <a:ext cx="10363200"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8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r>
              <a:rPr kumimoji="1" lang="en-US" altLang="ja-JP" sz="8800" b="0" i="0" u="none" strike="noStrike" kern="1200" cap="none" spc="0" normalizeH="0" baseline="0" noProof="0" dirty="0">
                <a:ln>
                  <a:noFill/>
                </a:ln>
                <a:solidFill>
                  <a:srgbClr val="202122"/>
                </a:solidFill>
                <a:effectLst/>
                <a:uLnTx/>
                <a:uFillTx/>
                <a:latin typeface="Amasis MT Pro" panose="02040504050005020304" pitchFamily="18" charset="0"/>
                <a:ea typeface="游ゴシック" panose="020B0400000000000000" pitchFamily="50" charset="-128"/>
                <a:cs typeface="Arial" panose="020B0604020202020204" pitchFamily="34" charset="0"/>
              </a:rPr>
              <a:t>Life Science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8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8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r>
              <a:rPr kumimoji="1" lang="en-US" altLang="ja-JP" sz="8800" b="0" i="0" u="none" strike="noStrike" kern="1200" cap="none" spc="0" normalizeH="0" baseline="0" noProof="0" dirty="0">
                <a:ln>
                  <a:noFill/>
                </a:ln>
                <a:solidFill>
                  <a:srgbClr val="202122"/>
                </a:solidFill>
                <a:effectLst/>
                <a:uLnTx/>
                <a:uFillTx/>
                <a:latin typeface="Jokerman" panose="04090605060D06020702" pitchFamily="82" charset="0"/>
                <a:ea typeface="游ゴシック" panose="020B0400000000000000" pitchFamily="50" charset="-128"/>
                <a:cs typeface="+mn-cs"/>
              </a:rPr>
              <a:t>Algorithm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05DA9C05-CD3B-B96E-3571-68D46AF753B8}"/>
              </a:ext>
            </a:extLst>
          </p:cNvPr>
          <p:cNvSpPr txBox="1"/>
          <p:nvPr/>
        </p:nvSpPr>
        <p:spPr>
          <a:xfrm>
            <a:off x="5189674" y="2644170"/>
            <a:ext cx="11263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76260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E520A66-3192-CDA5-2351-02049ECA2182}"/>
              </a:ext>
            </a:extLst>
          </p:cNvPr>
          <p:cNvSpPr txBox="1"/>
          <p:nvPr/>
        </p:nvSpPr>
        <p:spPr>
          <a:xfrm>
            <a:off x="1594467" y="4481145"/>
            <a:ext cx="4694999"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Discrete mathematics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Information mathematics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Computer science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202122"/>
                </a:solidFill>
                <a:effectLst/>
                <a:uLnTx/>
                <a:uFillTx/>
                <a:latin typeface="Arial" panose="020B0604020202020204" pitchFamily="34" charset="0"/>
                <a:ea typeface="游ゴシック" panose="020B0400000000000000" pitchFamily="50" charset="-128"/>
                <a:cs typeface="+mn-cs"/>
              </a:rPr>
              <a:t>Information science</a:t>
            </a:r>
            <a:endPar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4" name="図 3" descr="テーブル が含まれている画像&#10;&#10;自動的に生成された説明">
            <a:extLst>
              <a:ext uri="{FF2B5EF4-FFF2-40B4-BE49-F238E27FC236}">
                <a16:creationId xmlns:a16="http://schemas.microsoft.com/office/drawing/2014/main" id="{7FD85871-762F-6EE6-1531-9986254E8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64" y="191641"/>
            <a:ext cx="6125202" cy="3095863"/>
          </a:xfrm>
          <a:prstGeom prst="rect">
            <a:avLst/>
          </a:prstGeom>
        </p:spPr>
      </p:pic>
      <p:pic>
        <p:nvPicPr>
          <p:cNvPr id="6" name="図 5" descr="テキスト&#10;&#10;自動的に生成された説明">
            <a:extLst>
              <a:ext uri="{FF2B5EF4-FFF2-40B4-BE49-F238E27FC236}">
                <a16:creationId xmlns:a16="http://schemas.microsoft.com/office/drawing/2014/main" id="{090E9709-0859-2C2E-89A7-C9BEB9FE9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808" y="2108048"/>
            <a:ext cx="5110075" cy="2877756"/>
          </a:xfrm>
          <a:prstGeom prst="rect">
            <a:avLst/>
          </a:prstGeom>
        </p:spPr>
      </p:pic>
    </p:spTree>
    <p:extLst>
      <p:ext uri="{BB962C8B-B14F-4D97-AF65-F5344CB8AC3E}">
        <p14:creationId xmlns:p14="http://schemas.microsoft.com/office/powerpoint/2010/main" val="20429543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F66BC84-09E7-E999-8FE5-D425B8A76FEA}"/>
              </a:ext>
            </a:extLst>
          </p:cNvPr>
          <p:cNvSpPr txBox="1"/>
          <p:nvPr/>
        </p:nvSpPr>
        <p:spPr>
          <a:xfrm>
            <a:off x="212304" y="305068"/>
            <a:ext cx="11424525" cy="58169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早水 桃子</a:t>
            </a:r>
            <a:endPar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dirty="0">
              <a:solidFill>
                <a:prstClr val="black"/>
              </a:solidFill>
              <a:latin typeface="游ゴシック" panose="020F0502020204030204"/>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早稲田大学 理工学術院 基幹理工学部 准教授</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数理科学・情報科学・統計科学・生命科学のいずれとも密接に関係しますが，あえて分類するとしたら，私の専門分野はグラフやネットワークに関する諸問題を扱う離散数学（組合せ論，グラフ理論，離散幾何学，離散アルゴリズム）です．</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中略</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このような研究の成果は，細胞の分化，動物や植物の進化，ウイルスの変異など，医学的にも重要な多くの現象の解明につながると期待されています．</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早稲田大学 研究者データベース プロフィールより</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5" name="直線コネクタ 4">
            <a:extLst>
              <a:ext uri="{FF2B5EF4-FFF2-40B4-BE49-F238E27FC236}">
                <a16:creationId xmlns:a16="http://schemas.microsoft.com/office/drawing/2014/main" id="{2B62B21B-BB19-0AF3-06A3-A0527DADC373}"/>
              </a:ext>
            </a:extLst>
          </p:cNvPr>
          <p:cNvCxnSpPr>
            <a:cxnSpLocks/>
          </p:cNvCxnSpPr>
          <p:nvPr/>
        </p:nvCxnSpPr>
        <p:spPr>
          <a:xfrm flipH="1">
            <a:off x="304800" y="5099957"/>
            <a:ext cx="9573986"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D54A4ACC-5B0A-44A1-37D1-DBA0ADE82B65}"/>
              </a:ext>
            </a:extLst>
          </p:cNvPr>
          <p:cNvCxnSpPr>
            <a:cxnSpLocks/>
          </p:cNvCxnSpPr>
          <p:nvPr/>
        </p:nvCxnSpPr>
        <p:spPr>
          <a:xfrm flipH="1">
            <a:off x="4544609" y="4684863"/>
            <a:ext cx="6869062"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57635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BD7821B0-3AE2-D4A5-8E15-E7CF99D32AC3}"/>
              </a:ext>
            </a:extLst>
          </p:cNvPr>
          <p:cNvGrpSpPr/>
          <p:nvPr/>
        </p:nvGrpSpPr>
        <p:grpSpPr>
          <a:xfrm>
            <a:off x="1053157" y="901669"/>
            <a:ext cx="4541040" cy="3945240"/>
            <a:chOff x="1053157" y="901669"/>
            <a:chExt cx="4541040" cy="3945240"/>
          </a:xfrm>
        </p:grpSpPr>
        <mc:AlternateContent xmlns:mc="http://schemas.openxmlformats.org/markup-compatibility/2006" xmlns:p14="http://schemas.microsoft.com/office/powerpoint/2010/main">
          <mc:Choice Requires="p14">
            <p:contentPart p14:bwMode="auto" r:id="rId2">
              <p14:nvContentPartPr>
                <p14:cNvPr id="2" name="インク 1">
                  <a:extLst>
                    <a:ext uri="{FF2B5EF4-FFF2-40B4-BE49-F238E27FC236}">
                      <a16:creationId xmlns:a16="http://schemas.microsoft.com/office/drawing/2014/main" id="{BD5B734B-9BDB-FAE5-958B-370243A8BABA}"/>
                    </a:ext>
                  </a:extLst>
                </p14:cNvPr>
                <p14:cNvContentPartPr/>
                <p14:nvPr/>
              </p14:nvContentPartPr>
              <p14:xfrm>
                <a:off x="1053157" y="1132429"/>
                <a:ext cx="1246320" cy="1345320"/>
              </p14:xfrm>
            </p:contentPart>
          </mc:Choice>
          <mc:Fallback xmlns="">
            <p:pic>
              <p:nvPicPr>
                <p:cNvPr id="2" name="インク 1">
                  <a:extLst>
                    <a:ext uri="{FF2B5EF4-FFF2-40B4-BE49-F238E27FC236}">
                      <a16:creationId xmlns:a16="http://schemas.microsoft.com/office/drawing/2014/main" id="{BD5B734B-9BDB-FAE5-958B-370243A8BABA}"/>
                    </a:ext>
                  </a:extLst>
                </p:cNvPr>
                <p:cNvPicPr/>
                <p:nvPr/>
              </p:nvPicPr>
              <p:blipFill>
                <a:blip r:embed="rId3"/>
                <a:stretch>
                  <a:fillRect/>
                </a:stretch>
              </p:blipFill>
              <p:spPr>
                <a:xfrm>
                  <a:off x="990517" y="1069789"/>
                  <a:ext cx="1371960" cy="147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インク 2">
                  <a:extLst>
                    <a:ext uri="{FF2B5EF4-FFF2-40B4-BE49-F238E27FC236}">
                      <a16:creationId xmlns:a16="http://schemas.microsoft.com/office/drawing/2014/main" id="{F35538D6-F29A-FD83-8009-E0865257A95B}"/>
                    </a:ext>
                  </a:extLst>
                </p14:cNvPr>
                <p14:cNvContentPartPr/>
                <p14:nvPr/>
              </p14:nvContentPartPr>
              <p14:xfrm>
                <a:off x="2246917" y="1446349"/>
                <a:ext cx="1273680" cy="327960"/>
              </p14:xfrm>
            </p:contentPart>
          </mc:Choice>
          <mc:Fallback xmlns="">
            <p:pic>
              <p:nvPicPr>
                <p:cNvPr id="3" name="インク 2">
                  <a:extLst>
                    <a:ext uri="{FF2B5EF4-FFF2-40B4-BE49-F238E27FC236}">
                      <a16:creationId xmlns:a16="http://schemas.microsoft.com/office/drawing/2014/main" id="{F35538D6-F29A-FD83-8009-E0865257A95B}"/>
                    </a:ext>
                  </a:extLst>
                </p:cNvPr>
                <p:cNvPicPr/>
                <p:nvPr/>
              </p:nvPicPr>
              <p:blipFill>
                <a:blip r:embed="rId5"/>
                <a:stretch>
                  <a:fillRect/>
                </a:stretch>
              </p:blipFill>
              <p:spPr>
                <a:xfrm>
                  <a:off x="2184277" y="1383349"/>
                  <a:ext cx="13993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インク 3">
                  <a:extLst>
                    <a:ext uri="{FF2B5EF4-FFF2-40B4-BE49-F238E27FC236}">
                      <a16:creationId xmlns:a16="http://schemas.microsoft.com/office/drawing/2014/main" id="{8A807F7F-80BC-F3CF-20B4-3C800F647DA9}"/>
                    </a:ext>
                  </a:extLst>
                </p14:cNvPr>
                <p14:cNvContentPartPr/>
                <p14:nvPr/>
              </p14:nvContentPartPr>
              <p14:xfrm>
                <a:off x="3525277" y="901669"/>
                <a:ext cx="1162440" cy="1244520"/>
              </p14:xfrm>
            </p:contentPart>
          </mc:Choice>
          <mc:Fallback xmlns="">
            <p:pic>
              <p:nvPicPr>
                <p:cNvPr id="4" name="インク 3">
                  <a:extLst>
                    <a:ext uri="{FF2B5EF4-FFF2-40B4-BE49-F238E27FC236}">
                      <a16:creationId xmlns:a16="http://schemas.microsoft.com/office/drawing/2014/main" id="{8A807F7F-80BC-F3CF-20B4-3C800F647DA9}"/>
                    </a:ext>
                  </a:extLst>
                </p:cNvPr>
                <p:cNvPicPr/>
                <p:nvPr/>
              </p:nvPicPr>
              <p:blipFill>
                <a:blip r:embed="rId7"/>
                <a:stretch>
                  <a:fillRect/>
                </a:stretch>
              </p:blipFill>
              <p:spPr>
                <a:xfrm>
                  <a:off x="3462637" y="839029"/>
                  <a:ext cx="1288080" cy="137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インク 5">
                  <a:extLst>
                    <a:ext uri="{FF2B5EF4-FFF2-40B4-BE49-F238E27FC236}">
                      <a16:creationId xmlns:a16="http://schemas.microsoft.com/office/drawing/2014/main" id="{56935B01-922C-819B-1E86-6AACF68CEDCD}"/>
                    </a:ext>
                  </a:extLst>
                </p14:cNvPr>
                <p14:cNvContentPartPr/>
                <p14:nvPr/>
              </p14:nvContentPartPr>
              <p14:xfrm>
                <a:off x="4207117" y="994189"/>
                <a:ext cx="8280" cy="38880"/>
              </p14:xfrm>
            </p:contentPart>
          </mc:Choice>
          <mc:Fallback xmlns="">
            <p:pic>
              <p:nvPicPr>
                <p:cNvPr id="6" name="インク 5">
                  <a:extLst>
                    <a:ext uri="{FF2B5EF4-FFF2-40B4-BE49-F238E27FC236}">
                      <a16:creationId xmlns:a16="http://schemas.microsoft.com/office/drawing/2014/main" id="{56935B01-922C-819B-1E86-6AACF68CEDCD}"/>
                    </a:ext>
                  </a:extLst>
                </p:cNvPr>
                <p:cNvPicPr/>
                <p:nvPr/>
              </p:nvPicPr>
              <p:blipFill>
                <a:blip r:embed="rId9"/>
                <a:stretch>
                  <a:fillRect/>
                </a:stretch>
              </p:blipFill>
              <p:spPr>
                <a:xfrm>
                  <a:off x="4144117" y="931189"/>
                  <a:ext cx="133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インク 6">
                  <a:extLst>
                    <a:ext uri="{FF2B5EF4-FFF2-40B4-BE49-F238E27FC236}">
                      <a16:creationId xmlns:a16="http://schemas.microsoft.com/office/drawing/2014/main" id="{705DE39F-3065-2528-B0FC-E71B65EA7B4E}"/>
                    </a:ext>
                  </a:extLst>
                </p14:cNvPr>
                <p14:cNvContentPartPr/>
                <p14:nvPr/>
              </p14:nvContentPartPr>
              <p14:xfrm>
                <a:off x="4116397" y="907069"/>
                <a:ext cx="123840" cy="18360"/>
              </p14:xfrm>
            </p:contentPart>
          </mc:Choice>
          <mc:Fallback xmlns="">
            <p:pic>
              <p:nvPicPr>
                <p:cNvPr id="7" name="インク 6">
                  <a:extLst>
                    <a:ext uri="{FF2B5EF4-FFF2-40B4-BE49-F238E27FC236}">
                      <a16:creationId xmlns:a16="http://schemas.microsoft.com/office/drawing/2014/main" id="{705DE39F-3065-2528-B0FC-E71B65EA7B4E}"/>
                    </a:ext>
                  </a:extLst>
                </p:cNvPr>
                <p:cNvPicPr/>
                <p:nvPr/>
              </p:nvPicPr>
              <p:blipFill>
                <a:blip r:embed="rId11"/>
                <a:stretch>
                  <a:fillRect/>
                </a:stretch>
              </p:blipFill>
              <p:spPr>
                <a:xfrm>
                  <a:off x="4053757" y="844069"/>
                  <a:ext cx="24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インク 7">
                  <a:extLst>
                    <a:ext uri="{FF2B5EF4-FFF2-40B4-BE49-F238E27FC236}">
                      <a16:creationId xmlns:a16="http://schemas.microsoft.com/office/drawing/2014/main" id="{85ABD4E1-775F-F0DF-5244-78997E8A03B7}"/>
                    </a:ext>
                  </a:extLst>
                </p14:cNvPr>
                <p14:cNvContentPartPr/>
                <p14:nvPr/>
              </p14:nvContentPartPr>
              <p14:xfrm>
                <a:off x="3158797" y="2135749"/>
                <a:ext cx="833400" cy="1482840"/>
              </p14:xfrm>
            </p:contentPart>
          </mc:Choice>
          <mc:Fallback xmlns="">
            <p:pic>
              <p:nvPicPr>
                <p:cNvPr id="8" name="インク 7">
                  <a:extLst>
                    <a:ext uri="{FF2B5EF4-FFF2-40B4-BE49-F238E27FC236}">
                      <a16:creationId xmlns:a16="http://schemas.microsoft.com/office/drawing/2014/main" id="{85ABD4E1-775F-F0DF-5244-78997E8A03B7}"/>
                    </a:ext>
                  </a:extLst>
                </p:cNvPr>
                <p:cNvPicPr/>
                <p:nvPr/>
              </p:nvPicPr>
              <p:blipFill>
                <a:blip r:embed="rId13"/>
                <a:stretch>
                  <a:fillRect/>
                </a:stretch>
              </p:blipFill>
              <p:spPr>
                <a:xfrm>
                  <a:off x="3095797" y="2073109"/>
                  <a:ext cx="959040" cy="160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インク 8">
                  <a:extLst>
                    <a:ext uri="{FF2B5EF4-FFF2-40B4-BE49-F238E27FC236}">
                      <a16:creationId xmlns:a16="http://schemas.microsoft.com/office/drawing/2014/main" id="{445EA5E1-F7A3-66CB-1BB5-8559FEA97182}"/>
                    </a:ext>
                  </a:extLst>
                </p14:cNvPr>
                <p14:cNvContentPartPr/>
                <p14:nvPr/>
              </p14:nvContentPartPr>
              <p14:xfrm>
                <a:off x="2665237" y="3705349"/>
                <a:ext cx="1020240" cy="1141560"/>
              </p14:xfrm>
            </p:contentPart>
          </mc:Choice>
          <mc:Fallback xmlns="">
            <p:pic>
              <p:nvPicPr>
                <p:cNvPr id="9" name="インク 8">
                  <a:extLst>
                    <a:ext uri="{FF2B5EF4-FFF2-40B4-BE49-F238E27FC236}">
                      <a16:creationId xmlns:a16="http://schemas.microsoft.com/office/drawing/2014/main" id="{445EA5E1-F7A3-66CB-1BB5-8559FEA97182}"/>
                    </a:ext>
                  </a:extLst>
                </p:cNvPr>
                <p:cNvPicPr/>
                <p:nvPr/>
              </p:nvPicPr>
              <p:blipFill>
                <a:blip r:embed="rId15"/>
                <a:stretch>
                  <a:fillRect/>
                </a:stretch>
              </p:blipFill>
              <p:spPr>
                <a:xfrm>
                  <a:off x="2602597" y="3642349"/>
                  <a:ext cx="114588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インク 9">
                  <a:extLst>
                    <a:ext uri="{FF2B5EF4-FFF2-40B4-BE49-F238E27FC236}">
                      <a16:creationId xmlns:a16="http://schemas.microsoft.com/office/drawing/2014/main" id="{3B034BE1-AD04-48B7-850E-BA7965F20EC4}"/>
                    </a:ext>
                  </a:extLst>
                </p14:cNvPr>
                <p14:cNvContentPartPr/>
                <p14:nvPr/>
              </p14:nvContentPartPr>
              <p14:xfrm>
                <a:off x="3756037" y="3598789"/>
                <a:ext cx="955080" cy="531360"/>
              </p14:xfrm>
            </p:contentPart>
          </mc:Choice>
          <mc:Fallback xmlns="">
            <p:pic>
              <p:nvPicPr>
                <p:cNvPr id="10" name="インク 9">
                  <a:extLst>
                    <a:ext uri="{FF2B5EF4-FFF2-40B4-BE49-F238E27FC236}">
                      <a16:creationId xmlns:a16="http://schemas.microsoft.com/office/drawing/2014/main" id="{3B034BE1-AD04-48B7-850E-BA7965F20EC4}"/>
                    </a:ext>
                  </a:extLst>
                </p:cNvPr>
                <p:cNvPicPr/>
                <p:nvPr/>
              </p:nvPicPr>
              <p:blipFill>
                <a:blip r:embed="rId17"/>
                <a:stretch>
                  <a:fillRect/>
                </a:stretch>
              </p:blipFill>
              <p:spPr>
                <a:xfrm>
                  <a:off x="3693397" y="3535789"/>
                  <a:ext cx="108072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インク 10">
                  <a:extLst>
                    <a:ext uri="{FF2B5EF4-FFF2-40B4-BE49-F238E27FC236}">
                      <a16:creationId xmlns:a16="http://schemas.microsoft.com/office/drawing/2014/main" id="{DFF01917-B7B3-FAAB-E764-1EBB6B7EFAEF}"/>
                    </a:ext>
                  </a:extLst>
                </p14:cNvPr>
                <p14:cNvContentPartPr/>
                <p14:nvPr/>
              </p14:nvContentPartPr>
              <p14:xfrm>
                <a:off x="4717597" y="3144109"/>
                <a:ext cx="876600" cy="1018080"/>
              </p14:xfrm>
            </p:contentPart>
          </mc:Choice>
          <mc:Fallback xmlns="">
            <p:pic>
              <p:nvPicPr>
                <p:cNvPr id="11" name="インク 10">
                  <a:extLst>
                    <a:ext uri="{FF2B5EF4-FFF2-40B4-BE49-F238E27FC236}">
                      <a16:creationId xmlns:a16="http://schemas.microsoft.com/office/drawing/2014/main" id="{DFF01917-B7B3-FAAB-E764-1EBB6B7EFAEF}"/>
                    </a:ext>
                  </a:extLst>
                </p:cNvPr>
                <p:cNvPicPr/>
                <p:nvPr/>
              </p:nvPicPr>
              <p:blipFill>
                <a:blip r:embed="rId19"/>
                <a:stretch>
                  <a:fillRect/>
                </a:stretch>
              </p:blipFill>
              <p:spPr>
                <a:xfrm>
                  <a:off x="4654957" y="3081109"/>
                  <a:ext cx="1002240" cy="11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インク 12">
                  <a:extLst>
                    <a:ext uri="{FF2B5EF4-FFF2-40B4-BE49-F238E27FC236}">
                      <a16:creationId xmlns:a16="http://schemas.microsoft.com/office/drawing/2014/main" id="{3308AC46-46D9-4563-1363-35BED8DAC451}"/>
                    </a:ext>
                  </a:extLst>
                </p14:cNvPr>
                <p14:cNvContentPartPr/>
                <p14:nvPr/>
              </p14:nvContentPartPr>
              <p14:xfrm>
                <a:off x="4760077" y="3189109"/>
                <a:ext cx="765720" cy="977040"/>
              </p14:xfrm>
            </p:contentPart>
          </mc:Choice>
          <mc:Fallback xmlns="">
            <p:pic>
              <p:nvPicPr>
                <p:cNvPr id="13" name="インク 12">
                  <a:extLst>
                    <a:ext uri="{FF2B5EF4-FFF2-40B4-BE49-F238E27FC236}">
                      <a16:creationId xmlns:a16="http://schemas.microsoft.com/office/drawing/2014/main" id="{3308AC46-46D9-4563-1363-35BED8DAC451}"/>
                    </a:ext>
                  </a:extLst>
                </p:cNvPr>
                <p:cNvPicPr/>
                <p:nvPr/>
              </p:nvPicPr>
              <p:blipFill>
                <a:blip r:embed="rId21"/>
                <a:stretch>
                  <a:fillRect/>
                </a:stretch>
              </p:blipFill>
              <p:spPr>
                <a:xfrm>
                  <a:off x="4697437" y="3126469"/>
                  <a:ext cx="891360" cy="1102680"/>
                </a:xfrm>
                <a:prstGeom prst="rect">
                  <a:avLst/>
                </a:prstGeom>
              </p:spPr>
            </p:pic>
          </mc:Fallback>
        </mc:AlternateContent>
      </p:grpSp>
      <p:grpSp>
        <p:nvGrpSpPr>
          <p:cNvPr id="29" name="グループ化 28">
            <a:extLst>
              <a:ext uri="{FF2B5EF4-FFF2-40B4-BE49-F238E27FC236}">
                <a16:creationId xmlns:a16="http://schemas.microsoft.com/office/drawing/2014/main" id="{94BB31F6-33B4-C28A-B187-22D61991CB27}"/>
              </a:ext>
            </a:extLst>
          </p:cNvPr>
          <p:cNvGrpSpPr/>
          <p:nvPr/>
        </p:nvGrpSpPr>
        <p:grpSpPr>
          <a:xfrm>
            <a:off x="6400237" y="1163029"/>
            <a:ext cx="4218120" cy="4948920"/>
            <a:chOff x="6400237" y="1163029"/>
            <a:chExt cx="4218120" cy="4948920"/>
          </a:xfrm>
        </p:grpSpPr>
        <mc:AlternateContent xmlns:mc="http://schemas.openxmlformats.org/markup-compatibility/2006" xmlns:p14="http://schemas.microsoft.com/office/powerpoint/2010/main">
          <mc:Choice Requires="p14">
            <p:contentPart p14:bwMode="auto" r:id="rId22">
              <p14:nvContentPartPr>
                <p14:cNvPr id="15" name="インク 14">
                  <a:extLst>
                    <a:ext uri="{FF2B5EF4-FFF2-40B4-BE49-F238E27FC236}">
                      <a16:creationId xmlns:a16="http://schemas.microsoft.com/office/drawing/2014/main" id="{CC4242BD-E000-E38F-45CA-A16E44A67229}"/>
                    </a:ext>
                  </a:extLst>
                </p14:cNvPr>
                <p14:cNvContentPartPr/>
                <p14:nvPr/>
              </p14:nvContentPartPr>
              <p14:xfrm>
                <a:off x="6772477" y="1163029"/>
                <a:ext cx="1050480" cy="991440"/>
              </p14:xfrm>
            </p:contentPart>
          </mc:Choice>
          <mc:Fallback xmlns="">
            <p:pic>
              <p:nvPicPr>
                <p:cNvPr id="15" name="インク 14">
                  <a:extLst>
                    <a:ext uri="{FF2B5EF4-FFF2-40B4-BE49-F238E27FC236}">
                      <a16:creationId xmlns:a16="http://schemas.microsoft.com/office/drawing/2014/main" id="{CC4242BD-E000-E38F-45CA-A16E44A67229}"/>
                    </a:ext>
                  </a:extLst>
                </p:cNvPr>
                <p:cNvPicPr/>
                <p:nvPr/>
              </p:nvPicPr>
              <p:blipFill>
                <a:blip r:embed="rId23"/>
                <a:stretch>
                  <a:fillRect/>
                </a:stretch>
              </p:blipFill>
              <p:spPr>
                <a:xfrm>
                  <a:off x="6709837" y="1100389"/>
                  <a:ext cx="117612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インク 15">
                  <a:extLst>
                    <a:ext uri="{FF2B5EF4-FFF2-40B4-BE49-F238E27FC236}">
                      <a16:creationId xmlns:a16="http://schemas.microsoft.com/office/drawing/2014/main" id="{D39A23FE-A824-A181-699D-B20A35D57F2D}"/>
                    </a:ext>
                  </a:extLst>
                </p14:cNvPr>
                <p14:cNvContentPartPr/>
                <p14:nvPr/>
              </p14:nvContentPartPr>
              <p14:xfrm>
                <a:off x="8079997" y="2107669"/>
                <a:ext cx="1066680" cy="716040"/>
              </p14:xfrm>
            </p:contentPart>
          </mc:Choice>
          <mc:Fallback xmlns="">
            <p:pic>
              <p:nvPicPr>
                <p:cNvPr id="16" name="インク 15">
                  <a:extLst>
                    <a:ext uri="{FF2B5EF4-FFF2-40B4-BE49-F238E27FC236}">
                      <a16:creationId xmlns:a16="http://schemas.microsoft.com/office/drawing/2014/main" id="{D39A23FE-A824-A181-699D-B20A35D57F2D}"/>
                    </a:ext>
                  </a:extLst>
                </p:cNvPr>
                <p:cNvPicPr/>
                <p:nvPr/>
              </p:nvPicPr>
              <p:blipFill>
                <a:blip r:embed="rId25"/>
                <a:stretch>
                  <a:fillRect/>
                </a:stretch>
              </p:blipFill>
              <p:spPr>
                <a:xfrm>
                  <a:off x="8017357" y="2044669"/>
                  <a:ext cx="119232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インク 16">
                  <a:extLst>
                    <a:ext uri="{FF2B5EF4-FFF2-40B4-BE49-F238E27FC236}">
                      <a16:creationId xmlns:a16="http://schemas.microsoft.com/office/drawing/2014/main" id="{CE193D65-FEC0-B1F5-8CE9-EA87DCC64F24}"/>
                    </a:ext>
                  </a:extLst>
                </p14:cNvPr>
                <p14:cNvContentPartPr/>
                <p14:nvPr/>
              </p14:nvContentPartPr>
              <p14:xfrm>
                <a:off x="8666437" y="2848549"/>
                <a:ext cx="471600" cy="68400"/>
              </p14:xfrm>
            </p:contentPart>
          </mc:Choice>
          <mc:Fallback xmlns="">
            <p:pic>
              <p:nvPicPr>
                <p:cNvPr id="17" name="インク 16">
                  <a:extLst>
                    <a:ext uri="{FF2B5EF4-FFF2-40B4-BE49-F238E27FC236}">
                      <a16:creationId xmlns:a16="http://schemas.microsoft.com/office/drawing/2014/main" id="{CE193D65-FEC0-B1F5-8CE9-EA87DCC64F24}"/>
                    </a:ext>
                  </a:extLst>
                </p:cNvPr>
                <p:cNvPicPr/>
                <p:nvPr/>
              </p:nvPicPr>
              <p:blipFill>
                <a:blip r:embed="rId27"/>
                <a:stretch>
                  <a:fillRect/>
                </a:stretch>
              </p:blipFill>
              <p:spPr>
                <a:xfrm>
                  <a:off x="8603437" y="2785549"/>
                  <a:ext cx="597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インク 17">
                  <a:extLst>
                    <a:ext uri="{FF2B5EF4-FFF2-40B4-BE49-F238E27FC236}">
                      <a16:creationId xmlns:a16="http://schemas.microsoft.com/office/drawing/2014/main" id="{1270259D-1541-D44D-7243-51A83A0627F6}"/>
                    </a:ext>
                  </a:extLst>
                </p14:cNvPr>
                <p14:cNvContentPartPr/>
                <p14:nvPr/>
              </p14:nvContentPartPr>
              <p14:xfrm>
                <a:off x="9149917" y="2296669"/>
                <a:ext cx="33480" cy="653040"/>
              </p14:xfrm>
            </p:contentPart>
          </mc:Choice>
          <mc:Fallback xmlns="">
            <p:pic>
              <p:nvPicPr>
                <p:cNvPr id="18" name="インク 17">
                  <a:extLst>
                    <a:ext uri="{FF2B5EF4-FFF2-40B4-BE49-F238E27FC236}">
                      <a16:creationId xmlns:a16="http://schemas.microsoft.com/office/drawing/2014/main" id="{1270259D-1541-D44D-7243-51A83A0627F6}"/>
                    </a:ext>
                  </a:extLst>
                </p:cNvPr>
                <p:cNvPicPr/>
                <p:nvPr/>
              </p:nvPicPr>
              <p:blipFill>
                <a:blip r:embed="rId29"/>
                <a:stretch>
                  <a:fillRect/>
                </a:stretch>
              </p:blipFill>
              <p:spPr>
                <a:xfrm>
                  <a:off x="9087277" y="2234029"/>
                  <a:ext cx="15912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インク 18">
                  <a:extLst>
                    <a:ext uri="{FF2B5EF4-FFF2-40B4-BE49-F238E27FC236}">
                      <a16:creationId xmlns:a16="http://schemas.microsoft.com/office/drawing/2014/main" id="{9C393A54-7DEA-FF09-1133-1354F724E399}"/>
                    </a:ext>
                  </a:extLst>
                </p14:cNvPr>
                <p14:cNvContentPartPr/>
                <p14:nvPr/>
              </p14:nvContentPartPr>
              <p14:xfrm>
                <a:off x="9481837" y="2894989"/>
                <a:ext cx="1136520" cy="1298880"/>
              </p14:xfrm>
            </p:contentPart>
          </mc:Choice>
          <mc:Fallback xmlns="">
            <p:pic>
              <p:nvPicPr>
                <p:cNvPr id="19" name="インク 18">
                  <a:extLst>
                    <a:ext uri="{FF2B5EF4-FFF2-40B4-BE49-F238E27FC236}">
                      <a16:creationId xmlns:a16="http://schemas.microsoft.com/office/drawing/2014/main" id="{9C393A54-7DEA-FF09-1133-1354F724E399}"/>
                    </a:ext>
                  </a:extLst>
                </p:cNvPr>
                <p:cNvPicPr/>
                <p:nvPr/>
              </p:nvPicPr>
              <p:blipFill>
                <a:blip r:embed="rId31"/>
                <a:stretch>
                  <a:fillRect/>
                </a:stretch>
              </p:blipFill>
              <p:spPr>
                <a:xfrm>
                  <a:off x="9419197" y="2832349"/>
                  <a:ext cx="1262160" cy="142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インク 20">
                  <a:extLst>
                    <a:ext uri="{FF2B5EF4-FFF2-40B4-BE49-F238E27FC236}">
                      <a16:creationId xmlns:a16="http://schemas.microsoft.com/office/drawing/2014/main" id="{A6437A59-8CDA-7C98-21D9-C3303E5691C9}"/>
                    </a:ext>
                  </a:extLst>
                </p14:cNvPr>
                <p14:cNvContentPartPr/>
                <p14:nvPr/>
              </p14:nvContentPartPr>
              <p14:xfrm>
                <a:off x="6909637" y="2526709"/>
                <a:ext cx="112680" cy="2208240"/>
              </p14:xfrm>
            </p:contentPart>
          </mc:Choice>
          <mc:Fallback xmlns="">
            <p:pic>
              <p:nvPicPr>
                <p:cNvPr id="21" name="インク 20">
                  <a:extLst>
                    <a:ext uri="{FF2B5EF4-FFF2-40B4-BE49-F238E27FC236}">
                      <a16:creationId xmlns:a16="http://schemas.microsoft.com/office/drawing/2014/main" id="{A6437A59-8CDA-7C98-21D9-C3303E5691C9}"/>
                    </a:ext>
                  </a:extLst>
                </p:cNvPr>
                <p:cNvPicPr/>
                <p:nvPr/>
              </p:nvPicPr>
              <p:blipFill>
                <a:blip r:embed="rId33"/>
                <a:stretch>
                  <a:fillRect/>
                </a:stretch>
              </p:blipFill>
              <p:spPr>
                <a:xfrm>
                  <a:off x="6846997" y="2464069"/>
                  <a:ext cx="238320" cy="233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インク 21">
                  <a:extLst>
                    <a:ext uri="{FF2B5EF4-FFF2-40B4-BE49-F238E27FC236}">
                      <a16:creationId xmlns:a16="http://schemas.microsoft.com/office/drawing/2014/main" id="{9194CA23-0EC0-7C37-45CB-8AD67A7DFCE2}"/>
                    </a:ext>
                  </a:extLst>
                </p14:cNvPr>
                <p14:cNvContentPartPr/>
                <p14:nvPr/>
              </p14:nvContentPartPr>
              <p14:xfrm>
                <a:off x="6699397" y="4443349"/>
                <a:ext cx="261000" cy="421920"/>
              </p14:xfrm>
            </p:contentPart>
          </mc:Choice>
          <mc:Fallback xmlns="">
            <p:pic>
              <p:nvPicPr>
                <p:cNvPr id="22" name="インク 21">
                  <a:extLst>
                    <a:ext uri="{FF2B5EF4-FFF2-40B4-BE49-F238E27FC236}">
                      <a16:creationId xmlns:a16="http://schemas.microsoft.com/office/drawing/2014/main" id="{9194CA23-0EC0-7C37-45CB-8AD67A7DFCE2}"/>
                    </a:ext>
                  </a:extLst>
                </p:cNvPr>
                <p:cNvPicPr/>
                <p:nvPr/>
              </p:nvPicPr>
              <p:blipFill>
                <a:blip r:embed="rId35"/>
                <a:stretch>
                  <a:fillRect/>
                </a:stretch>
              </p:blipFill>
              <p:spPr>
                <a:xfrm>
                  <a:off x="6636397" y="4380349"/>
                  <a:ext cx="386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インク 22">
                  <a:extLst>
                    <a:ext uri="{FF2B5EF4-FFF2-40B4-BE49-F238E27FC236}">
                      <a16:creationId xmlns:a16="http://schemas.microsoft.com/office/drawing/2014/main" id="{DA25C7EA-3D1D-8BC5-7516-6834B4D85F26}"/>
                    </a:ext>
                  </a:extLst>
                </p14:cNvPr>
                <p14:cNvContentPartPr/>
                <p14:nvPr/>
              </p14:nvContentPartPr>
              <p14:xfrm>
                <a:off x="7113037" y="4396189"/>
                <a:ext cx="358560" cy="336600"/>
              </p14:xfrm>
            </p:contentPart>
          </mc:Choice>
          <mc:Fallback xmlns="">
            <p:pic>
              <p:nvPicPr>
                <p:cNvPr id="23" name="インク 22">
                  <a:extLst>
                    <a:ext uri="{FF2B5EF4-FFF2-40B4-BE49-F238E27FC236}">
                      <a16:creationId xmlns:a16="http://schemas.microsoft.com/office/drawing/2014/main" id="{DA25C7EA-3D1D-8BC5-7516-6834B4D85F26}"/>
                    </a:ext>
                  </a:extLst>
                </p:cNvPr>
                <p:cNvPicPr/>
                <p:nvPr/>
              </p:nvPicPr>
              <p:blipFill>
                <a:blip r:embed="rId37"/>
                <a:stretch>
                  <a:fillRect/>
                </a:stretch>
              </p:blipFill>
              <p:spPr>
                <a:xfrm>
                  <a:off x="7050037" y="4333189"/>
                  <a:ext cx="48420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インク 23">
                  <a:extLst>
                    <a:ext uri="{FF2B5EF4-FFF2-40B4-BE49-F238E27FC236}">
                      <a16:creationId xmlns:a16="http://schemas.microsoft.com/office/drawing/2014/main" id="{FB384847-D943-DAF7-DB53-FBD998BF2FF2}"/>
                    </a:ext>
                  </a:extLst>
                </p14:cNvPr>
                <p14:cNvContentPartPr/>
                <p14:nvPr/>
              </p14:nvContentPartPr>
              <p14:xfrm>
                <a:off x="6400237" y="5315629"/>
                <a:ext cx="903960" cy="796320"/>
              </p14:xfrm>
            </p:contentPart>
          </mc:Choice>
          <mc:Fallback xmlns="">
            <p:pic>
              <p:nvPicPr>
                <p:cNvPr id="24" name="インク 23">
                  <a:extLst>
                    <a:ext uri="{FF2B5EF4-FFF2-40B4-BE49-F238E27FC236}">
                      <a16:creationId xmlns:a16="http://schemas.microsoft.com/office/drawing/2014/main" id="{FB384847-D943-DAF7-DB53-FBD998BF2FF2}"/>
                    </a:ext>
                  </a:extLst>
                </p:cNvPr>
                <p:cNvPicPr/>
                <p:nvPr/>
              </p:nvPicPr>
              <p:blipFill>
                <a:blip r:embed="rId39"/>
                <a:stretch>
                  <a:fillRect/>
                </a:stretch>
              </p:blipFill>
              <p:spPr>
                <a:xfrm>
                  <a:off x="6337597" y="5252989"/>
                  <a:ext cx="1029600"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インク 24">
                  <a:extLst>
                    <a:ext uri="{FF2B5EF4-FFF2-40B4-BE49-F238E27FC236}">
                      <a16:creationId xmlns:a16="http://schemas.microsoft.com/office/drawing/2014/main" id="{7D1E2A36-4757-7D27-15E4-EEC9FB7434A9}"/>
                    </a:ext>
                  </a:extLst>
                </p14:cNvPr>
                <p14:cNvContentPartPr/>
                <p14:nvPr/>
              </p14:nvContentPartPr>
              <p14:xfrm>
                <a:off x="6951757" y="4729189"/>
                <a:ext cx="254520" cy="171720"/>
              </p14:xfrm>
            </p:contentPart>
          </mc:Choice>
          <mc:Fallback xmlns="">
            <p:pic>
              <p:nvPicPr>
                <p:cNvPr id="25" name="インク 24">
                  <a:extLst>
                    <a:ext uri="{FF2B5EF4-FFF2-40B4-BE49-F238E27FC236}">
                      <a16:creationId xmlns:a16="http://schemas.microsoft.com/office/drawing/2014/main" id="{7D1E2A36-4757-7D27-15E4-EEC9FB7434A9}"/>
                    </a:ext>
                  </a:extLst>
                </p:cNvPr>
                <p:cNvPicPr/>
                <p:nvPr/>
              </p:nvPicPr>
              <p:blipFill>
                <a:blip r:embed="rId41"/>
                <a:stretch>
                  <a:fillRect/>
                </a:stretch>
              </p:blipFill>
              <p:spPr>
                <a:xfrm>
                  <a:off x="6889117" y="4666549"/>
                  <a:ext cx="380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インク 26">
                  <a:extLst>
                    <a:ext uri="{FF2B5EF4-FFF2-40B4-BE49-F238E27FC236}">
                      <a16:creationId xmlns:a16="http://schemas.microsoft.com/office/drawing/2014/main" id="{64703B6B-2F1C-C1B6-5A0B-E87305F0E609}"/>
                    </a:ext>
                  </a:extLst>
                </p14:cNvPr>
                <p14:cNvContentPartPr/>
                <p14:nvPr/>
              </p14:nvContentPartPr>
              <p14:xfrm>
                <a:off x="7561597" y="4268749"/>
                <a:ext cx="1688400" cy="1235880"/>
              </p14:xfrm>
            </p:contentPart>
          </mc:Choice>
          <mc:Fallback xmlns="">
            <p:pic>
              <p:nvPicPr>
                <p:cNvPr id="27" name="インク 26">
                  <a:extLst>
                    <a:ext uri="{FF2B5EF4-FFF2-40B4-BE49-F238E27FC236}">
                      <a16:creationId xmlns:a16="http://schemas.microsoft.com/office/drawing/2014/main" id="{64703B6B-2F1C-C1B6-5A0B-E87305F0E609}"/>
                    </a:ext>
                  </a:extLst>
                </p:cNvPr>
                <p:cNvPicPr/>
                <p:nvPr/>
              </p:nvPicPr>
              <p:blipFill>
                <a:blip r:embed="rId43"/>
                <a:stretch>
                  <a:fillRect/>
                </a:stretch>
              </p:blipFill>
              <p:spPr>
                <a:xfrm>
                  <a:off x="7498957" y="4205749"/>
                  <a:ext cx="181404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インク 27">
                  <a:extLst>
                    <a:ext uri="{FF2B5EF4-FFF2-40B4-BE49-F238E27FC236}">
                      <a16:creationId xmlns:a16="http://schemas.microsoft.com/office/drawing/2014/main" id="{21A844D4-0E27-8AD8-C200-49854B792208}"/>
                    </a:ext>
                  </a:extLst>
                </p14:cNvPr>
                <p14:cNvContentPartPr/>
                <p14:nvPr/>
              </p14:nvContentPartPr>
              <p14:xfrm>
                <a:off x="8520997" y="4173709"/>
                <a:ext cx="864720" cy="655200"/>
              </p14:xfrm>
            </p:contentPart>
          </mc:Choice>
          <mc:Fallback xmlns="">
            <p:pic>
              <p:nvPicPr>
                <p:cNvPr id="28" name="インク 27">
                  <a:extLst>
                    <a:ext uri="{FF2B5EF4-FFF2-40B4-BE49-F238E27FC236}">
                      <a16:creationId xmlns:a16="http://schemas.microsoft.com/office/drawing/2014/main" id="{21A844D4-0E27-8AD8-C200-49854B792208}"/>
                    </a:ext>
                  </a:extLst>
                </p:cNvPr>
                <p:cNvPicPr/>
                <p:nvPr/>
              </p:nvPicPr>
              <p:blipFill>
                <a:blip r:embed="rId45"/>
                <a:stretch>
                  <a:fillRect/>
                </a:stretch>
              </p:blipFill>
              <p:spPr>
                <a:xfrm>
                  <a:off x="8458357" y="4111069"/>
                  <a:ext cx="990360" cy="780840"/>
                </a:xfrm>
                <a:prstGeom prst="rect">
                  <a:avLst/>
                </a:prstGeom>
              </p:spPr>
            </p:pic>
          </mc:Fallback>
        </mc:AlternateContent>
      </p:grpSp>
    </p:spTree>
    <p:extLst>
      <p:ext uri="{BB962C8B-B14F-4D97-AF65-F5344CB8AC3E}">
        <p14:creationId xmlns:p14="http://schemas.microsoft.com/office/powerpoint/2010/main" val="15642106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BD7821B0-3AE2-D4A5-8E15-E7CF99D32AC3}"/>
              </a:ext>
            </a:extLst>
          </p:cNvPr>
          <p:cNvGrpSpPr/>
          <p:nvPr/>
        </p:nvGrpSpPr>
        <p:grpSpPr>
          <a:xfrm>
            <a:off x="1053157" y="901669"/>
            <a:ext cx="4541040" cy="3945240"/>
            <a:chOff x="1053157" y="901669"/>
            <a:chExt cx="4541040" cy="3945240"/>
          </a:xfrm>
        </p:grpSpPr>
        <mc:AlternateContent xmlns:mc="http://schemas.openxmlformats.org/markup-compatibility/2006" xmlns:p14="http://schemas.microsoft.com/office/powerpoint/2010/main">
          <mc:Choice Requires="p14">
            <p:contentPart p14:bwMode="auto" r:id="rId2">
              <p14:nvContentPartPr>
                <p14:cNvPr id="2" name="インク 1">
                  <a:extLst>
                    <a:ext uri="{FF2B5EF4-FFF2-40B4-BE49-F238E27FC236}">
                      <a16:creationId xmlns:a16="http://schemas.microsoft.com/office/drawing/2014/main" id="{BD5B734B-9BDB-FAE5-958B-370243A8BABA}"/>
                    </a:ext>
                  </a:extLst>
                </p14:cNvPr>
                <p14:cNvContentPartPr/>
                <p14:nvPr/>
              </p14:nvContentPartPr>
              <p14:xfrm>
                <a:off x="1053157" y="1132429"/>
                <a:ext cx="1246320" cy="1345320"/>
              </p14:xfrm>
            </p:contentPart>
          </mc:Choice>
          <mc:Fallback xmlns="">
            <p:pic>
              <p:nvPicPr>
                <p:cNvPr id="2" name="インク 1">
                  <a:extLst>
                    <a:ext uri="{FF2B5EF4-FFF2-40B4-BE49-F238E27FC236}">
                      <a16:creationId xmlns:a16="http://schemas.microsoft.com/office/drawing/2014/main" id="{BD5B734B-9BDB-FAE5-958B-370243A8BABA}"/>
                    </a:ext>
                  </a:extLst>
                </p:cNvPr>
                <p:cNvPicPr/>
                <p:nvPr/>
              </p:nvPicPr>
              <p:blipFill>
                <a:blip r:embed="rId3"/>
                <a:stretch>
                  <a:fillRect/>
                </a:stretch>
              </p:blipFill>
              <p:spPr>
                <a:xfrm>
                  <a:off x="990517" y="1069789"/>
                  <a:ext cx="1371960" cy="147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インク 2">
                  <a:extLst>
                    <a:ext uri="{FF2B5EF4-FFF2-40B4-BE49-F238E27FC236}">
                      <a16:creationId xmlns:a16="http://schemas.microsoft.com/office/drawing/2014/main" id="{F35538D6-F29A-FD83-8009-E0865257A95B}"/>
                    </a:ext>
                  </a:extLst>
                </p14:cNvPr>
                <p14:cNvContentPartPr/>
                <p14:nvPr/>
              </p14:nvContentPartPr>
              <p14:xfrm>
                <a:off x="2246917" y="1446349"/>
                <a:ext cx="1273680" cy="327960"/>
              </p14:xfrm>
            </p:contentPart>
          </mc:Choice>
          <mc:Fallback xmlns="">
            <p:pic>
              <p:nvPicPr>
                <p:cNvPr id="3" name="インク 2">
                  <a:extLst>
                    <a:ext uri="{FF2B5EF4-FFF2-40B4-BE49-F238E27FC236}">
                      <a16:creationId xmlns:a16="http://schemas.microsoft.com/office/drawing/2014/main" id="{F35538D6-F29A-FD83-8009-E0865257A95B}"/>
                    </a:ext>
                  </a:extLst>
                </p:cNvPr>
                <p:cNvPicPr/>
                <p:nvPr/>
              </p:nvPicPr>
              <p:blipFill>
                <a:blip r:embed="rId5"/>
                <a:stretch>
                  <a:fillRect/>
                </a:stretch>
              </p:blipFill>
              <p:spPr>
                <a:xfrm>
                  <a:off x="2184277" y="1383349"/>
                  <a:ext cx="13993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インク 3">
                  <a:extLst>
                    <a:ext uri="{FF2B5EF4-FFF2-40B4-BE49-F238E27FC236}">
                      <a16:creationId xmlns:a16="http://schemas.microsoft.com/office/drawing/2014/main" id="{8A807F7F-80BC-F3CF-20B4-3C800F647DA9}"/>
                    </a:ext>
                  </a:extLst>
                </p14:cNvPr>
                <p14:cNvContentPartPr/>
                <p14:nvPr/>
              </p14:nvContentPartPr>
              <p14:xfrm>
                <a:off x="3525277" y="901669"/>
                <a:ext cx="1162440" cy="1244520"/>
              </p14:xfrm>
            </p:contentPart>
          </mc:Choice>
          <mc:Fallback xmlns="">
            <p:pic>
              <p:nvPicPr>
                <p:cNvPr id="4" name="インク 3">
                  <a:extLst>
                    <a:ext uri="{FF2B5EF4-FFF2-40B4-BE49-F238E27FC236}">
                      <a16:creationId xmlns:a16="http://schemas.microsoft.com/office/drawing/2014/main" id="{8A807F7F-80BC-F3CF-20B4-3C800F647DA9}"/>
                    </a:ext>
                  </a:extLst>
                </p:cNvPr>
                <p:cNvPicPr/>
                <p:nvPr/>
              </p:nvPicPr>
              <p:blipFill>
                <a:blip r:embed="rId7"/>
                <a:stretch>
                  <a:fillRect/>
                </a:stretch>
              </p:blipFill>
              <p:spPr>
                <a:xfrm>
                  <a:off x="3462637" y="839029"/>
                  <a:ext cx="1288080" cy="137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インク 5">
                  <a:extLst>
                    <a:ext uri="{FF2B5EF4-FFF2-40B4-BE49-F238E27FC236}">
                      <a16:creationId xmlns:a16="http://schemas.microsoft.com/office/drawing/2014/main" id="{56935B01-922C-819B-1E86-6AACF68CEDCD}"/>
                    </a:ext>
                  </a:extLst>
                </p14:cNvPr>
                <p14:cNvContentPartPr/>
                <p14:nvPr/>
              </p14:nvContentPartPr>
              <p14:xfrm>
                <a:off x="4207117" y="994189"/>
                <a:ext cx="8280" cy="38880"/>
              </p14:xfrm>
            </p:contentPart>
          </mc:Choice>
          <mc:Fallback xmlns="">
            <p:pic>
              <p:nvPicPr>
                <p:cNvPr id="6" name="インク 5">
                  <a:extLst>
                    <a:ext uri="{FF2B5EF4-FFF2-40B4-BE49-F238E27FC236}">
                      <a16:creationId xmlns:a16="http://schemas.microsoft.com/office/drawing/2014/main" id="{56935B01-922C-819B-1E86-6AACF68CEDCD}"/>
                    </a:ext>
                  </a:extLst>
                </p:cNvPr>
                <p:cNvPicPr/>
                <p:nvPr/>
              </p:nvPicPr>
              <p:blipFill>
                <a:blip r:embed="rId9"/>
                <a:stretch>
                  <a:fillRect/>
                </a:stretch>
              </p:blipFill>
              <p:spPr>
                <a:xfrm>
                  <a:off x="4144117" y="931189"/>
                  <a:ext cx="1339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インク 6">
                  <a:extLst>
                    <a:ext uri="{FF2B5EF4-FFF2-40B4-BE49-F238E27FC236}">
                      <a16:creationId xmlns:a16="http://schemas.microsoft.com/office/drawing/2014/main" id="{705DE39F-3065-2528-B0FC-E71B65EA7B4E}"/>
                    </a:ext>
                  </a:extLst>
                </p14:cNvPr>
                <p14:cNvContentPartPr/>
                <p14:nvPr/>
              </p14:nvContentPartPr>
              <p14:xfrm>
                <a:off x="4116397" y="907069"/>
                <a:ext cx="123840" cy="18360"/>
              </p14:xfrm>
            </p:contentPart>
          </mc:Choice>
          <mc:Fallback xmlns="">
            <p:pic>
              <p:nvPicPr>
                <p:cNvPr id="7" name="インク 6">
                  <a:extLst>
                    <a:ext uri="{FF2B5EF4-FFF2-40B4-BE49-F238E27FC236}">
                      <a16:creationId xmlns:a16="http://schemas.microsoft.com/office/drawing/2014/main" id="{705DE39F-3065-2528-B0FC-E71B65EA7B4E}"/>
                    </a:ext>
                  </a:extLst>
                </p:cNvPr>
                <p:cNvPicPr/>
                <p:nvPr/>
              </p:nvPicPr>
              <p:blipFill>
                <a:blip r:embed="rId11"/>
                <a:stretch>
                  <a:fillRect/>
                </a:stretch>
              </p:blipFill>
              <p:spPr>
                <a:xfrm>
                  <a:off x="4053757" y="844069"/>
                  <a:ext cx="24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インク 7">
                  <a:extLst>
                    <a:ext uri="{FF2B5EF4-FFF2-40B4-BE49-F238E27FC236}">
                      <a16:creationId xmlns:a16="http://schemas.microsoft.com/office/drawing/2014/main" id="{85ABD4E1-775F-F0DF-5244-78997E8A03B7}"/>
                    </a:ext>
                  </a:extLst>
                </p14:cNvPr>
                <p14:cNvContentPartPr/>
                <p14:nvPr/>
              </p14:nvContentPartPr>
              <p14:xfrm>
                <a:off x="3158797" y="2135749"/>
                <a:ext cx="833400" cy="1482840"/>
              </p14:xfrm>
            </p:contentPart>
          </mc:Choice>
          <mc:Fallback xmlns="">
            <p:pic>
              <p:nvPicPr>
                <p:cNvPr id="8" name="インク 7">
                  <a:extLst>
                    <a:ext uri="{FF2B5EF4-FFF2-40B4-BE49-F238E27FC236}">
                      <a16:creationId xmlns:a16="http://schemas.microsoft.com/office/drawing/2014/main" id="{85ABD4E1-775F-F0DF-5244-78997E8A03B7}"/>
                    </a:ext>
                  </a:extLst>
                </p:cNvPr>
                <p:cNvPicPr/>
                <p:nvPr/>
              </p:nvPicPr>
              <p:blipFill>
                <a:blip r:embed="rId13"/>
                <a:stretch>
                  <a:fillRect/>
                </a:stretch>
              </p:blipFill>
              <p:spPr>
                <a:xfrm>
                  <a:off x="3095797" y="2073109"/>
                  <a:ext cx="959040" cy="160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インク 8">
                  <a:extLst>
                    <a:ext uri="{FF2B5EF4-FFF2-40B4-BE49-F238E27FC236}">
                      <a16:creationId xmlns:a16="http://schemas.microsoft.com/office/drawing/2014/main" id="{445EA5E1-F7A3-66CB-1BB5-8559FEA97182}"/>
                    </a:ext>
                  </a:extLst>
                </p14:cNvPr>
                <p14:cNvContentPartPr/>
                <p14:nvPr/>
              </p14:nvContentPartPr>
              <p14:xfrm>
                <a:off x="2665237" y="3705349"/>
                <a:ext cx="1020240" cy="1141560"/>
              </p14:xfrm>
            </p:contentPart>
          </mc:Choice>
          <mc:Fallback xmlns="">
            <p:pic>
              <p:nvPicPr>
                <p:cNvPr id="9" name="インク 8">
                  <a:extLst>
                    <a:ext uri="{FF2B5EF4-FFF2-40B4-BE49-F238E27FC236}">
                      <a16:creationId xmlns:a16="http://schemas.microsoft.com/office/drawing/2014/main" id="{445EA5E1-F7A3-66CB-1BB5-8559FEA97182}"/>
                    </a:ext>
                  </a:extLst>
                </p:cNvPr>
                <p:cNvPicPr/>
                <p:nvPr/>
              </p:nvPicPr>
              <p:blipFill>
                <a:blip r:embed="rId15"/>
                <a:stretch>
                  <a:fillRect/>
                </a:stretch>
              </p:blipFill>
              <p:spPr>
                <a:xfrm>
                  <a:off x="2602597" y="3642349"/>
                  <a:ext cx="114588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インク 9">
                  <a:extLst>
                    <a:ext uri="{FF2B5EF4-FFF2-40B4-BE49-F238E27FC236}">
                      <a16:creationId xmlns:a16="http://schemas.microsoft.com/office/drawing/2014/main" id="{3B034BE1-AD04-48B7-850E-BA7965F20EC4}"/>
                    </a:ext>
                  </a:extLst>
                </p14:cNvPr>
                <p14:cNvContentPartPr/>
                <p14:nvPr/>
              </p14:nvContentPartPr>
              <p14:xfrm>
                <a:off x="3756037" y="3598789"/>
                <a:ext cx="955080" cy="531360"/>
              </p14:xfrm>
            </p:contentPart>
          </mc:Choice>
          <mc:Fallback xmlns="">
            <p:pic>
              <p:nvPicPr>
                <p:cNvPr id="10" name="インク 9">
                  <a:extLst>
                    <a:ext uri="{FF2B5EF4-FFF2-40B4-BE49-F238E27FC236}">
                      <a16:creationId xmlns:a16="http://schemas.microsoft.com/office/drawing/2014/main" id="{3B034BE1-AD04-48B7-850E-BA7965F20EC4}"/>
                    </a:ext>
                  </a:extLst>
                </p:cNvPr>
                <p:cNvPicPr/>
                <p:nvPr/>
              </p:nvPicPr>
              <p:blipFill>
                <a:blip r:embed="rId17"/>
                <a:stretch>
                  <a:fillRect/>
                </a:stretch>
              </p:blipFill>
              <p:spPr>
                <a:xfrm>
                  <a:off x="3693397" y="3535789"/>
                  <a:ext cx="108072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インク 10">
                  <a:extLst>
                    <a:ext uri="{FF2B5EF4-FFF2-40B4-BE49-F238E27FC236}">
                      <a16:creationId xmlns:a16="http://schemas.microsoft.com/office/drawing/2014/main" id="{DFF01917-B7B3-FAAB-E764-1EBB6B7EFAEF}"/>
                    </a:ext>
                  </a:extLst>
                </p14:cNvPr>
                <p14:cNvContentPartPr/>
                <p14:nvPr/>
              </p14:nvContentPartPr>
              <p14:xfrm>
                <a:off x="4717597" y="3144109"/>
                <a:ext cx="876600" cy="1018080"/>
              </p14:xfrm>
            </p:contentPart>
          </mc:Choice>
          <mc:Fallback xmlns="">
            <p:pic>
              <p:nvPicPr>
                <p:cNvPr id="11" name="インク 10">
                  <a:extLst>
                    <a:ext uri="{FF2B5EF4-FFF2-40B4-BE49-F238E27FC236}">
                      <a16:creationId xmlns:a16="http://schemas.microsoft.com/office/drawing/2014/main" id="{DFF01917-B7B3-FAAB-E764-1EBB6B7EFAEF}"/>
                    </a:ext>
                  </a:extLst>
                </p:cNvPr>
                <p:cNvPicPr/>
                <p:nvPr/>
              </p:nvPicPr>
              <p:blipFill>
                <a:blip r:embed="rId19"/>
                <a:stretch>
                  <a:fillRect/>
                </a:stretch>
              </p:blipFill>
              <p:spPr>
                <a:xfrm>
                  <a:off x="4654957" y="3081109"/>
                  <a:ext cx="1002240" cy="11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インク 12">
                  <a:extLst>
                    <a:ext uri="{FF2B5EF4-FFF2-40B4-BE49-F238E27FC236}">
                      <a16:creationId xmlns:a16="http://schemas.microsoft.com/office/drawing/2014/main" id="{3308AC46-46D9-4563-1363-35BED8DAC451}"/>
                    </a:ext>
                  </a:extLst>
                </p14:cNvPr>
                <p14:cNvContentPartPr/>
                <p14:nvPr/>
              </p14:nvContentPartPr>
              <p14:xfrm>
                <a:off x="4760077" y="3189109"/>
                <a:ext cx="765720" cy="977040"/>
              </p14:xfrm>
            </p:contentPart>
          </mc:Choice>
          <mc:Fallback xmlns="">
            <p:pic>
              <p:nvPicPr>
                <p:cNvPr id="13" name="インク 12">
                  <a:extLst>
                    <a:ext uri="{FF2B5EF4-FFF2-40B4-BE49-F238E27FC236}">
                      <a16:creationId xmlns:a16="http://schemas.microsoft.com/office/drawing/2014/main" id="{3308AC46-46D9-4563-1363-35BED8DAC451}"/>
                    </a:ext>
                  </a:extLst>
                </p:cNvPr>
                <p:cNvPicPr/>
                <p:nvPr/>
              </p:nvPicPr>
              <p:blipFill>
                <a:blip r:embed="rId21"/>
                <a:stretch>
                  <a:fillRect/>
                </a:stretch>
              </p:blipFill>
              <p:spPr>
                <a:xfrm>
                  <a:off x="4697437" y="3126469"/>
                  <a:ext cx="891360" cy="1102680"/>
                </a:xfrm>
                <a:prstGeom prst="rect">
                  <a:avLst/>
                </a:prstGeom>
              </p:spPr>
            </p:pic>
          </mc:Fallback>
        </mc:AlternateContent>
      </p:grpSp>
      <p:grpSp>
        <p:nvGrpSpPr>
          <p:cNvPr id="29" name="グループ化 28">
            <a:extLst>
              <a:ext uri="{FF2B5EF4-FFF2-40B4-BE49-F238E27FC236}">
                <a16:creationId xmlns:a16="http://schemas.microsoft.com/office/drawing/2014/main" id="{94BB31F6-33B4-C28A-B187-22D61991CB27}"/>
              </a:ext>
            </a:extLst>
          </p:cNvPr>
          <p:cNvGrpSpPr/>
          <p:nvPr/>
        </p:nvGrpSpPr>
        <p:grpSpPr>
          <a:xfrm>
            <a:off x="6400237" y="1163029"/>
            <a:ext cx="4218120" cy="4948920"/>
            <a:chOff x="6400237" y="1163029"/>
            <a:chExt cx="4218120" cy="4948920"/>
          </a:xfrm>
        </p:grpSpPr>
        <mc:AlternateContent xmlns:mc="http://schemas.openxmlformats.org/markup-compatibility/2006" xmlns:p14="http://schemas.microsoft.com/office/powerpoint/2010/main">
          <mc:Choice Requires="p14">
            <p:contentPart p14:bwMode="auto" r:id="rId22">
              <p14:nvContentPartPr>
                <p14:cNvPr id="15" name="インク 14">
                  <a:extLst>
                    <a:ext uri="{FF2B5EF4-FFF2-40B4-BE49-F238E27FC236}">
                      <a16:creationId xmlns:a16="http://schemas.microsoft.com/office/drawing/2014/main" id="{CC4242BD-E000-E38F-45CA-A16E44A67229}"/>
                    </a:ext>
                  </a:extLst>
                </p14:cNvPr>
                <p14:cNvContentPartPr/>
                <p14:nvPr/>
              </p14:nvContentPartPr>
              <p14:xfrm>
                <a:off x="6772477" y="1163029"/>
                <a:ext cx="1050480" cy="991440"/>
              </p14:xfrm>
            </p:contentPart>
          </mc:Choice>
          <mc:Fallback xmlns="">
            <p:pic>
              <p:nvPicPr>
                <p:cNvPr id="15" name="インク 14">
                  <a:extLst>
                    <a:ext uri="{FF2B5EF4-FFF2-40B4-BE49-F238E27FC236}">
                      <a16:creationId xmlns:a16="http://schemas.microsoft.com/office/drawing/2014/main" id="{CC4242BD-E000-E38F-45CA-A16E44A67229}"/>
                    </a:ext>
                  </a:extLst>
                </p:cNvPr>
                <p:cNvPicPr/>
                <p:nvPr/>
              </p:nvPicPr>
              <p:blipFill>
                <a:blip r:embed="rId23"/>
                <a:stretch>
                  <a:fillRect/>
                </a:stretch>
              </p:blipFill>
              <p:spPr>
                <a:xfrm>
                  <a:off x="6709837" y="1100389"/>
                  <a:ext cx="117612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インク 15">
                  <a:extLst>
                    <a:ext uri="{FF2B5EF4-FFF2-40B4-BE49-F238E27FC236}">
                      <a16:creationId xmlns:a16="http://schemas.microsoft.com/office/drawing/2014/main" id="{D39A23FE-A824-A181-699D-B20A35D57F2D}"/>
                    </a:ext>
                  </a:extLst>
                </p14:cNvPr>
                <p14:cNvContentPartPr/>
                <p14:nvPr/>
              </p14:nvContentPartPr>
              <p14:xfrm>
                <a:off x="8079997" y="2107669"/>
                <a:ext cx="1066680" cy="716040"/>
              </p14:xfrm>
            </p:contentPart>
          </mc:Choice>
          <mc:Fallback xmlns="">
            <p:pic>
              <p:nvPicPr>
                <p:cNvPr id="16" name="インク 15">
                  <a:extLst>
                    <a:ext uri="{FF2B5EF4-FFF2-40B4-BE49-F238E27FC236}">
                      <a16:creationId xmlns:a16="http://schemas.microsoft.com/office/drawing/2014/main" id="{D39A23FE-A824-A181-699D-B20A35D57F2D}"/>
                    </a:ext>
                  </a:extLst>
                </p:cNvPr>
                <p:cNvPicPr/>
                <p:nvPr/>
              </p:nvPicPr>
              <p:blipFill>
                <a:blip r:embed="rId25"/>
                <a:stretch>
                  <a:fillRect/>
                </a:stretch>
              </p:blipFill>
              <p:spPr>
                <a:xfrm>
                  <a:off x="8017357" y="2044669"/>
                  <a:ext cx="119232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インク 16">
                  <a:extLst>
                    <a:ext uri="{FF2B5EF4-FFF2-40B4-BE49-F238E27FC236}">
                      <a16:creationId xmlns:a16="http://schemas.microsoft.com/office/drawing/2014/main" id="{CE193D65-FEC0-B1F5-8CE9-EA87DCC64F24}"/>
                    </a:ext>
                  </a:extLst>
                </p14:cNvPr>
                <p14:cNvContentPartPr/>
                <p14:nvPr/>
              </p14:nvContentPartPr>
              <p14:xfrm>
                <a:off x="8666437" y="2848549"/>
                <a:ext cx="471600" cy="68400"/>
              </p14:xfrm>
            </p:contentPart>
          </mc:Choice>
          <mc:Fallback xmlns="">
            <p:pic>
              <p:nvPicPr>
                <p:cNvPr id="17" name="インク 16">
                  <a:extLst>
                    <a:ext uri="{FF2B5EF4-FFF2-40B4-BE49-F238E27FC236}">
                      <a16:creationId xmlns:a16="http://schemas.microsoft.com/office/drawing/2014/main" id="{CE193D65-FEC0-B1F5-8CE9-EA87DCC64F24}"/>
                    </a:ext>
                  </a:extLst>
                </p:cNvPr>
                <p:cNvPicPr/>
                <p:nvPr/>
              </p:nvPicPr>
              <p:blipFill>
                <a:blip r:embed="rId27"/>
                <a:stretch>
                  <a:fillRect/>
                </a:stretch>
              </p:blipFill>
              <p:spPr>
                <a:xfrm>
                  <a:off x="8603437" y="2785549"/>
                  <a:ext cx="5972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インク 17">
                  <a:extLst>
                    <a:ext uri="{FF2B5EF4-FFF2-40B4-BE49-F238E27FC236}">
                      <a16:creationId xmlns:a16="http://schemas.microsoft.com/office/drawing/2014/main" id="{1270259D-1541-D44D-7243-51A83A0627F6}"/>
                    </a:ext>
                  </a:extLst>
                </p14:cNvPr>
                <p14:cNvContentPartPr/>
                <p14:nvPr/>
              </p14:nvContentPartPr>
              <p14:xfrm>
                <a:off x="9149917" y="2296669"/>
                <a:ext cx="33480" cy="653040"/>
              </p14:xfrm>
            </p:contentPart>
          </mc:Choice>
          <mc:Fallback xmlns="">
            <p:pic>
              <p:nvPicPr>
                <p:cNvPr id="18" name="インク 17">
                  <a:extLst>
                    <a:ext uri="{FF2B5EF4-FFF2-40B4-BE49-F238E27FC236}">
                      <a16:creationId xmlns:a16="http://schemas.microsoft.com/office/drawing/2014/main" id="{1270259D-1541-D44D-7243-51A83A0627F6}"/>
                    </a:ext>
                  </a:extLst>
                </p:cNvPr>
                <p:cNvPicPr/>
                <p:nvPr/>
              </p:nvPicPr>
              <p:blipFill>
                <a:blip r:embed="rId29"/>
                <a:stretch>
                  <a:fillRect/>
                </a:stretch>
              </p:blipFill>
              <p:spPr>
                <a:xfrm>
                  <a:off x="9087277" y="2234029"/>
                  <a:ext cx="15912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インク 18">
                  <a:extLst>
                    <a:ext uri="{FF2B5EF4-FFF2-40B4-BE49-F238E27FC236}">
                      <a16:creationId xmlns:a16="http://schemas.microsoft.com/office/drawing/2014/main" id="{9C393A54-7DEA-FF09-1133-1354F724E399}"/>
                    </a:ext>
                  </a:extLst>
                </p14:cNvPr>
                <p14:cNvContentPartPr/>
                <p14:nvPr/>
              </p14:nvContentPartPr>
              <p14:xfrm>
                <a:off x="9481837" y="2894989"/>
                <a:ext cx="1136520" cy="1298880"/>
              </p14:xfrm>
            </p:contentPart>
          </mc:Choice>
          <mc:Fallback xmlns="">
            <p:pic>
              <p:nvPicPr>
                <p:cNvPr id="19" name="インク 18">
                  <a:extLst>
                    <a:ext uri="{FF2B5EF4-FFF2-40B4-BE49-F238E27FC236}">
                      <a16:creationId xmlns:a16="http://schemas.microsoft.com/office/drawing/2014/main" id="{9C393A54-7DEA-FF09-1133-1354F724E399}"/>
                    </a:ext>
                  </a:extLst>
                </p:cNvPr>
                <p:cNvPicPr/>
                <p:nvPr/>
              </p:nvPicPr>
              <p:blipFill>
                <a:blip r:embed="rId31"/>
                <a:stretch>
                  <a:fillRect/>
                </a:stretch>
              </p:blipFill>
              <p:spPr>
                <a:xfrm>
                  <a:off x="9419197" y="2832349"/>
                  <a:ext cx="1262160" cy="1424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インク 20">
                  <a:extLst>
                    <a:ext uri="{FF2B5EF4-FFF2-40B4-BE49-F238E27FC236}">
                      <a16:creationId xmlns:a16="http://schemas.microsoft.com/office/drawing/2014/main" id="{A6437A59-8CDA-7C98-21D9-C3303E5691C9}"/>
                    </a:ext>
                  </a:extLst>
                </p14:cNvPr>
                <p14:cNvContentPartPr/>
                <p14:nvPr/>
              </p14:nvContentPartPr>
              <p14:xfrm>
                <a:off x="6909637" y="2526709"/>
                <a:ext cx="112680" cy="2208240"/>
              </p14:xfrm>
            </p:contentPart>
          </mc:Choice>
          <mc:Fallback xmlns="">
            <p:pic>
              <p:nvPicPr>
                <p:cNvPr id="21" name="インク 20">
                  <a:extLst>
                    <a:ext uri="{FF2B5EF4-FFF2-40B4-BE49-F238E27FC236}">
                      <a16:creationId xmlns:a16="http://schemas.microsoft.com/office/drawing/2014/main" id="{A6437A59-8CDA-7C98-21D9-C3303E5691C9}"/>
                    </a:ext>
                  </a:extLst>
                </p:cNvPr>
                <p:cNvPicPr/>
                <p:nvPr/>
              </p:nvPicPr>
              <p:blipFill>
                <a:blip r:embed="rId33"/>
                <a:stretch>
                  <a:fillRect/>
                </a:stretch>
              </p:blipFill>
              <p:spPr>
                <a:xfrm>
                  <a:off x="6846997" y="2464069"/>
                  <a:ext cx="238320" cy="233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インク 21">
                  <a:extLst>
                    <a:ext uri="{FF2B5EF4-FFF2-40B4-BE49-F238E27FC236}">
                      <a16:creationId xmlns:a16="http://schemas.microsoft.com/office/drawing/2014/main" id="{9194CA23-0EC0-7C37-45CB-8AD67A7DFCE2}"/>
                    </a:ext>
                  </a:extLst>
                </p14:cNvPr>
                <p14:cNvContentPartPr/>
                <p14:nvPr/>
              </p14:nvContentPartPr>
              <p14:xfrm>
                <a:off x="6699397" y="4443349"/>
                <a:ext cx="261000" cy="421920"/>
              </p14:xfrm>
            </p:contentPart>
          </mc:Choice>
          <mc:Fallback xmlns="">
            <p:pic>
              <p:nvPicPr>
                <p:cNvPr id="22" name="インク 21">
                  <a:extLst>
                    <a:ext uri="{FF2B5EF4-FFF2-40B4-BE49-F238E27FC236}">
                      <a16:creationId xmlns:a16="http://schemas.microsoft.com/office/drawing/2014/main" id="{9194CA23-0EC0-7C37-45CB-8AD67A7DFCE2}"/>
                    </a:ext>
                  </a:extLst>
                </p:cNvPr>
                <p:cNvPicPr/>
                <p:nvPr/>
              </p:nvPicPr>
              <p:blipFill>
                <a:blip r:embed="rId35"/>
                <a:stretch>
                  <a:fillRect/>
                </a:stretch>
              </p:blipFill>
              <p:spPr>
                <a:xfrm>
                  <a:off x="6636397" y="4380349"/>
                  <a:ext cx="3866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インク 22">
                  <a:extLst>
                    <a:ext uri="{FF2B5EF4-FFF2-40B4-BE49-F238E27FC236}">
                      <a16:creationId xmlns:a16="http://schemas.microsoft.com/office/drawing/2014/main" id="{DA25C7EA-3D1D-8BC5-7516-6834B4D85F26}"/>
                    </a:ext>
                  </a:extLst>
                </p14:cNvPr>
                <p14:cNvContentPartPr/>
                <p14:nvPr/>
              </p14:nvContentPartPr>
              <p14:xfrm>
                <a:off x="7113037" y="4396189"/>
                <a:ext cx="358560" cy="336600"/>
              </p14:xfrm>
            </p:contentPart>
          </mc:Choice>
          <mc:Fallback xmlns="">
            <p:pic>
              <p:nvPicPr>
                <p:cNvPr id="23" name="インク 22">
                  <a:extLst>
                    <a:ext uri="{FF2B5EF4-FFF2-40B4-BE49-F238E27FC236}">
                      <a16:creationId xmlns:a16="http://schemas.microsoft.com/office/drawing/2014/main" id="{DA25C7EA-3D1D-8BC5-7516-6834B4D85F26}"/>
                    </a:ext>
                  </a:extLst>
                </p:cNvPr>
                <p:cNvPicPr/>
                <p:nvPr/>
              </p:nvPicPr>
              <p:blipFill>
                <a:blip r:embed="rId37"/>
                <a:stretch>
                  <a:fillRect/>
                </a:stretch>
              </p:blipFill>
              <p:spPr>
                <a:xfrm>
                  <a:off x="7050037" y="4333189"/>
                  <a:ext cx="48420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インク 23">
                  <a:extLst>
                    <a:ext uri="{FF2B5EF4-FFF2-40B4-BE49-F238E27FC236}">
                      <a16:creationId xmlns:a16="http://schemas.microsoft.com/office/drawing/2014/main" id="{FB384847-D943-DAF7-DB53-FBD998BF2FF2}"/>
                    </a:ext>
                  </a:extLst>
                </p14:cNvPr>
                <p14:cNvContentPartPr/>
                <p14:nvPr/>
              </p14:nvContentPartPr>
              <p14:xfrm>
                <a:off x="6400237" y="5315629"/>
                <a:ext cx="903960" cy="796320"/>
              </p14:xfrm>
            </p:contentPart>
          </mc:Choice>
          <mc:Fallback xmlns="">
            <p:pic>
              <p:nvPicPr>
                <p:cNvPr id="24" name="インク 23">
                  <a:extLst>
                    <a:ext uri="{FF2B5EF4-FFF2-40B4-BE49-F238E27FC236}">
                      <a16:creationId xmlns:a16="http://schemas.microsoft.com/office/drawing/2014/main" id="{FB384847-D943-DAF7-DB53-FBD998BF2FF2}"/>
                    </a:ext>
                  </a:extLst>
                </p:cNvPr>
                <p:cNvPicPr/>
                <p:nvPr/>
              </p:nvPicPr>
              <p:blipFill>
                <a:blip r:embed="rId39"/>
                <a:stretch>
                  <a:fillRect/>
                </a:stretch>
              </p:blipFill>
              <p:spPr>
                <a:xfrm>
                  <a:off x="6337597" y="5252989"/>
                  <a:ext cx="1029600" cy="921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インク 24">
                  <a:extLst>
                    <a:ext uri="{FF2B5EF4-FFF2-40B4-BE49-F238E27FC236}">
                      <a16:creationId xmlns:a16="http://schemas.microsoft.com/office/drawing/2014/main" id="{7D1E2A36-4757-7D27-15E4-EEC9FB7434A9}"/>
                    </a:ext>
                  </a:extLst>
                </p14:cNvPr>
                <p14:cNvContentPartPr/>
                <p14:nvPr/>
              </p14:nvContentPartPr>
              <p14:xfrm>
                <a:off x="6951757" y="4729189"/>
                <a:ext cx="254520" cy="171720"/>
              </p14:xfrm>
            </p:contentPart>
          </mc:Choice>
          <mc:Fallback xmlns="">
            <p:pic>
              <p:nvPicPr>
                <p:cNvPr id="25" name="インク 24">
                  <a:extLst>
                    <a:ext uri="{FF2B5EF4-FFF2-40B4-BE49-F238E27FC236}">
                      <a16:creationId xmlns:a16="http://schemas.microsoft.com/office/drawing/2014/main" id="{7D1E2A36-4757-7D27-15E4-EEC9FB7434A9}"/>
                    </a:ext>
                  </a:extLst>
                </p:cNvPr>
                <p:cNvPicPr/>
                <p:nvPr/>
              </p:nvPicPr>
              <p:blipFill>
                <a:blip r:embed="rId41"/>
                <a:stretch>
                  <a:fillRect/>
                </a:stretch>
              </p:blipFill>
              <p:spPr>
                <a:xfrm>
                  <a:off x="6889117" y="4666549"/>
                  <a:ext cx="380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インク 26">
                  <a:extLst>
                    <a:ext uri="{FF2B5EF4-FFF2-40B4-BE49-F238E27FC236}">
                      <a16:creationId xmlns:a16="http://schemas.microsoft.com/office/drawing/2014/main" id="{64703B6B-2F1C-C1B6-5A0B-E87305F0E609}"/>
                    </a:ext>
                  </a:extLst>
                </p14:cNvPr>
                <p14:cNvContentPartPr/>
                <p14:nvPr/>
              </p14:nvContentPartPr>
              <p14:xfrm>
                <a:off x="7561597" y="4268749"/>
                <a:ext cx="1688400" cy="1235880"/>
              </p14:xfrm>
            </p:contentPart>
          </mc:Choice>
          <mc:Fallback xmlns="">
            <p:pic>
              <p:nvPicPr>
                <p:cNvPr id="27" name="インク 26">
                  <a:extLst>
                    <a:ext uri="{FF2B5EF4-FFF2-40B4-BE49-F238E27FC236}">
                      <a16:creationId xmlns:a16="http://schemas.microsoft.com/office/drawing/2014/main" id="{64703B6B-2F1C-C1B6-5A0B-E87305F0E609}"/>
                    </a:ext>
                  </a:extLst>
                </p:cNvPr>
                <p:cNvPicPr/>
                <p:nvPr/>
              </p:nvPicPr>
              <p:blipFill>
                <a:blip r:embed="rId43"/>
                <a:stretch>
                  <a:fillRect/>
                </a:stretch>
              </p:blipFill>
              <p:spPr>
                <a:xfrm>
                  <a:off x="7498957" y="4205749"/>
                  <a:ext cx="1814040" cy="1361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インク 27">
                  <a:extLst>
                    <a:ext uri="{FF2B5EF4-FFF2-40B4-BE49-F238E27FC236}">
                      <a16:creationId xmlns:a16="http://schemas.microsoft.com/office/drawing/2014/main" id="{21A844D4-0E27-8AD8-C200-49854B792208}"/>
                    </a:ext>
                  </a:extLst>
                </p14:cNvPr>
                <p14:cNvContentPartPr/>
                <p14:nvPr/>
              </p14:nvContentPartPr>
              <p14:xfrm>
                <a:off x="8520997" y="4173709"/>
                <a:ext cx="864720" cy="655200"/>
              </p14:xfrm>
            </p:contentPart>
          </mc:Choice>
          <mc:Fallback xmlns="">
            <p:pic>
              <p:nvPicPr>
                <p:cNvPr id="28" name="インク 27">
                  <a:extLst>
                    <a:ext uri="{FF2B5EF4-FFF2-40B4-BE49-F238E27FC236}">
                      <a16:creationId xmlns:a16="http://schemas.microsoft.com/office/drawing/2014/main" id="{21A844D4-0E27-8AD8-C200-49854B792208}"/>
                    </a:ext>
                  </a:extLst>
                </p:cNvPr>
                <p:cNvPicPr/>
                <p:nvPr/>
              </p:nvPicPr>
              <p:blipFill>
                <a:blip r:embed="rId45"/>
                <a:stretch>
                  <a:fillRect/>
                </a:stretch>
              </p:blipFill>
              <p:spPr>
                <a:xfrm>
                  <a:off x="8458357" y="4111069"/>
                  <a:ext cx="990360" cy="78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 name="インク 4">
                <a:extLst>
                  <a:ext uri="{FF2B5EF4-FFF2-40B4-BE49-F238E27FC236}">
                    <a16:creationId xmlns:a16="http://schemas.microsoft.com/office/drawing/2014/main" id="{8EB75934-A162-0714-B4BE-2702ADD55253}"/>
                  </a:ext>
                </a:extLst>
              </p14:cNvPr>
              <p14:cNvContentPartPr/>
              <p14:nvPr/>
            </p14:nvContentPartPr>
            <p14:xfrm>
              <a:off x="6332197" y="2950789"/>
              <a:ext cx="897480" cy="794880"/>
            </p14:xfrm>
          </p:contentPart>
        </mc:Choice>
        <mc:Fallback xmlns="">
          <p:pic>
            <p:nvPicPr>
              <p:cNvPr id="5" name="インク 4">
                <a:extLst>
                  <a:ext uri="{FF2B5EF4-FFF2-40B4-BE49-F238E27FC236}">
                    <a16:creationId xmlns:a16="http://schemas.microsoft.com/office/drawing/2014/main" id="{8EB75934-A162-0714-B4BE-2702ADD55253}"/>
                  </a:ext>
                </a:extLst>
              </p:cNvPr>
              <p:cNvPicPr/>
              <p:nvPr/>
            </p:nvPicPr>
            <p:blipFill>
              <a:blip r:embed="rId47"/>
              <a:stretch>
                <a:fillRect/>
              </a:stretch>
            </p:blipFill>
            <p:spPr>
              <a:xfrm>
                <a:off x="6314557" y="2933149"/>
                <a:ext cx="93312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インク 29">
                <a:extLst>
                  <a:ext uri="{FF2B5EF4-FFF2-40B4-BE49-F238E27FC236}">
                    <a16:creationId xmlns:a16="http://schemas.microsoft.com/office/drawing/2014/main" id="{9AF31F2A-F8A8-FD89-D7F3-3BB210AB9AE5}"/>
                  </a:ext>
                </a:extLst>
              </p14:cNvPr>
              <p14:cNvContentPartPr/>
              <p14:nvPr/>
            </p14:nvContentPartPr>
            <p14:xfrm>
              <a:off x="7878397" y="4577269"/>
              <a:ext cx="750600" cy="833400"/>
            </p14:xfrm>
          </p:contentPart>
        </mc:Choice>
        <mc:Fallback xmlns="">
          <p:pic>
            <p:nvPicPr>
              <p:cNvPr id="30" name="インク 29">
                <a:extLst>
                  <a:ext uri="{FF2B5EF4-FFF2-40B4-BE49-F238E27FC236}">
                    <a16:creationId xmlns:a16="http://schemas.microsoft.com/office/drawing/2014/main" id="{9AF31F2A-F8A8-FD89-D7F3-3BB210AB9AE5}"/>
                  </a:ext>
                </a:extLst>
              </p:cNvPr>
              <p:cNvPicPr/>
              <p:nvPr/>
            </p:nvPicPr>
            <p:blipFill>
              <a:blip r:embed="rId49"/>
              <a:stretch>
                <a:fillRect/>
              </a:stretch>
            </p:blipFill>
            <p:spPr>
              <a:xfrm>
                <a:off x="7860757" y="4559269"/>
                <a:ext cx="786240" cy="869040"/>
              </a:xfrm>
              <a:prstGeom prst="rect">
                <a:avLst/>
              </a:prstGeom>
            </p:spPr>
          </p:pic>
        </mc:Fallback>
      </mc:AlternateContent>
      <p:grpSp>
        <p:nvGrpSpPr>
          <p:cNvPr id="32" name="グループ化 31">
            <a:extLst>
              <a:ext uri="{FF2B5EF4-FFF2-40B4-BE49-F238E27FC236}">
                <a16:creationId xmlns:a16="http://schemas.microsoft.com/office/drawing/2014/main" id="{50A0913A-86D1-9430-A6FD-D50A592319DD}"/>
              </a:ext>
            </a:extLst>
          </p:cNvPr>
          <p:cNvGrpSpPr/>
          <p:nvPr/>
        </p:nvGrpSpPr>
        <p:grpSpPr>
          <a:xfrm>
            <a:off x="8263237" y="2074549"/>
            <a:ext cx="394200" cy="749520"/>
            <a:chOff x="8263237" y="2074549"/>
            <a:chExt cx="394200" cy="749520"/>
          </a:xfrm>
        </p:grpSpPr>
        <mc:AlternateContent xmlns:mc="http://schemas.openxmlformats.org/markup-compatibility/2006" xmlns:p14="http://schemas.microsoft.com/office/powerpoint/2010/main">
          <mc:Choice Requires="p14">
            <p:contentPart p14:bwMode="auto" r:id="rId50">
              <p14:nvContentPartPr>
                <p14:cNvPr id="12" name="インク 11">
                  <a:extLst>
                    <a:ext uri="{FF2B5EF4-FFF2-40B4-BE49-F238E27FC236}">
                      <a16:creationId xmlns:a16="http://schemas.microsoft.com/office/drawing/2014/main" id="{2014DF9C-A572-16F5-F4F3-A3DA1E07D272}"/>
                    </a:ext>
                  </a:extLst>
                </p14:cNvPr>
                <p14:cNvContentPartPr/>
                <p14:nvPr/>
              </p14:nvContentPartPr>
              <p14:xfrm>
                <a:off x="8315437" y="2074549"/>
                <a:ext cx="111240" cy="200520"/>
              </p14:xfrm>
            </p:contentPart>
          </mc:Choice>
          <mc:Fallback xmlns="">
            <p:pic>
              <p:nvPicPr>
                <p:cNvPr id="12" name="インク 11">
                  <a:extLst>
                    <a:ext uri="{FF2B5EF4-FFF2-40B4-BE49-F238E27FC236}">
                      <a16:creationId xmlns:a16="http://schemas.microsoft.com/office/drawing/2014/main" id="{2014DF9C-A572-16F5-F4F3-A3DA1E07D272}"/>
                    </a:ext>
                  </a:extLst>
                </p:cNvPr>
                <p:cNvPicPr/>
                <p:nvPr/>
              </p:nvPicPr>
              <p:blipFill>
                <a:blip r:embed="rId51"/>
                <a:stretch>
                  <a:fillRect/>
                </a:stretch>
              </p:blipFill>
              <p:spPr>
                <a:xfrm>
                  <a:off x="8297437" y="2056909"/>
                  <a:ext cx="146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 name="インク 19">
                  <a:extLst>
                    <a:ext uri="{FF2B5EF4-FFF2-40B4-BE49-F238E27FC236}">
                      <a16:creationId xmlns:a16="http://schemas.microsoft.com/office/drawing/2014/main" id="{14619A78-0299-13EF-8682-F77A02E98D3F}"/>
                    </a:ext>
                  </a:extLst>
                </p14:cNvPr>
                <p14:cNvContentPartPr/>
                <p14:nvPr/>
              </p14:nvContentPartPr>
              <p14:xfrm>
                <a:off x="8341717" y="2093629"/>
                <a:ext cx="315720" cy="730440"/>
              </p14:xfrm>
            </p:contentPart>
          </mc:Choice>
          <mc:Fallback xmlns="">
            <p:pic>
              <p:nvPicPr>
                <p:cNvPr id="20" name="インク 19">
                  <a:extLst>
                    <a:ext uri="{FF2B5EF4-FFF2-40B4-BE49-F238E27FC236}">
                      <a16:creationId xmlns:a16="http://schemas.microsoft.com/office/drawing/2014/main" id="{14619A78-0299-13EF-8682-F77A02E98D3F}"/>
                    </a:ext>
                  </a:extLst>
                </p:cNvPr>
                <p:cNvPicPr/>
                <p:nvPr/>
              </p:nvPicPr>
              <p:blipFill>
                <a:blip r:embed="rId53"/>
                <a:stretch>
                  <a:fillRect/>
                </a:stretch>
              </p:blipFill>
              <p:spPr>
                <a:xfrm>
                  <a:off x="8324077" y="2075989"/>
                  <a:ext cx="35136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インク 30">
                  <a:extLst>
                    <a:ext uri="{FF2B5EF4-FFF2-40B4-BE49-F238E27FC236}">
                      <a16:creationId xmlns:a16="http://schemas.microsoft.com/office/drawing/2014/main" id="{C64F8746-AC68-29C8-B784-E5F357DA7211}"/>
                    </a:ext>
                  </a:extLst>
                </p14:cNvPr>
                <p14:cNvContentPartPr/>
                <p14:nvPr/>
              </p14:nvContentPartPr>
              <p14:xfrm>
                <a:off x="8263237" y="2107669"/>
                <a:ext cx="276480" cy="291960"/>
              </p14:xfrm>
            </p:contentPart>
          </mc:Choice>
          <mc:Fallback xmlns="">
            <p:pic>
              <p:nvPicPr>
                <p:cNvPr id="31" name="インク 30">
                  <a:extLst>
                    <a:ext uri="{FF2B5EF4-FFF2-40B4-BE49-F238E27FC236}">
                      <a16:creationId xmlns:a16="http://schemas.microsoft.com/office/drawing/2014/main" id="{C64F8746-AC68-29C8-B784-E5F357DA7211}"/>
                    </a:ext>
                  </a:extLst>
                </p:cNvPr>
                <p:cNvPicPr/>
                <p:nvPr/>
              </p:nvPicPr>
              <p:blipFill>
                <a:blip r:embed="rId55"/>
                <a:stretch>
                  <a:fillRect/>
                </a:stretch>
              </p:blipFill>
              <p:spPr>
                <a:xfrm>
                  <a:off x="8245597" y="2089669"/>
                  <a:ext cx="312120" cy="32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33" name="インク 32">
                <a:extLst>
                  <a:ext uri="{FF2B5EF4-FFF2-40B4-BE49-F238E27FC236}">
                    <a16:creationId xmlns:a16="http://schemas.microsoft.com/office/drawing/2014/main" id="{92351FBC-0095-542F-EE38-C04A24A4BAC8}"/>
                  </a:ext>
                </a:extLst>
              </p14:cNvPr>
              <p14:cNvContentPartPr/>
              <p14:nvPr/>
            </p14:nvContentPartPr>
            <p14:xfrm>
              <a:off x="7352797" y="4904149"/>
              <a:ext cx="443160" cy="68760"/>
            </p14:xfrm>
          </p:contentPart>
        </mc:Choice>
        <mc:Fallback xmlns="">
          <p:pic>
            <p:nvPicPr>
              <p:cNvPr id="33" name="インク 32">
                <a:extLst>
                  <a:ext uri="{FF2B5EF4-FFF2-40B4-BE49-F238E27FC236}">
                    <a16:creationId xmlns:a16="http://schemas.microsoft.com/office/drawing/2014/main" id="{92351FBC-0095-542F-EE38-C04A24A4BAC8}"/>
                  </a:ext>
                </a:extLst>
              </p:cNvPr>
              <p:cNvPicPr/>
              <p:nvPr/>
            </p:nvPicPr>
            <p:blipFill>
              <a:blip r:embed="rId57"/>
              <a:stretch>
                <a:fillRect/>
              </a:stretch>
            </p:blipFill>
            <p:spPr>
              <a:xfrm>
                <a:off x="7334797" y="4886149"/>
                <a:ext cx="478800" cy="104400"/>
              </a:xfrm>
              <a:prstGeom prst="rect">
                <a:avLst/>
              </a:prstGeom>
            </p:spPr>
          </p:pic>
        </mc:Fallback>
      </mc:AlternateContent>
    </p:spTree>
    <p:extLst>
      <p:ext uri="{BB962C8B-B14F-4D97-AF65-F5344CB8AC3E}">
        <p14:creationId xmlns:p14="http://schemas.microsoft.com/office/powerpoint/2010/main" val="14651952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a16="http://schemas.microsoft.com/office/drawing/2014/main" id="{D71D8BB1-F906-8E8C-915C-C218C9BEBB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6167" y="0"/>
            <a:ext cx="9699665" cy="6858000"/>
          </a:xfrm>
          <a:prstGeom prst="rect">
            <a:avLst/>
          </a:prstGeom>
        </p:spPr>
      </p:pic>
    </p:spTree>
    <p:extLst>
      <p:ext uri="{BB962C8B-B14F-4D97-AF65-F5344CB8AC3E}">
        <p14:creationId xmlns:p14="http://schemas.microsoft.com/office/powerpoint/2010/main" val="33241086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3" name="インク 32">
                <a:extLst>
                  <a:ext uri="{FF2B5EF4-FFF2-40B4-BE49-F238E27FC236}">
                    <a16:creationId xmlns:a16="http://schemas.microsoft.com/office/drawing/2014/main" id="{7AE1CCA6-5B3E-1AD2-C445-5B9CF479A6F2}"/>
                  </a:ext>
                </a:extLst>
              </p14:cNvPr>
              <p14:cNvContentPartPr/>
              <p14:nvPr/>
            </p14:nvContentPartPr>
            <p14:xfrm>
              <a:off x="2745517" y="1914709"/>
              <a:ext cx="738000" cy="681120"/>
            </p14:xfrm>
          </p:contentPart>
        </mc:Choice>
        <mc:Fallback xmlns="">
          <p:pic>
            <p:nvPicPr>
              <p:cNvPr id="33" name="インク 32">
                <a:extLst>
                  <a:ext uri="{FF2B5EF4-FFF2-40B4-BE49-F238E27FC236}">
                    <a16:creationId xmlns:a16="http://schemas.microsoft.com/office/drawing/2014/main" id="{7AE1CCA6-5B3E-1AD2-C445-5B9CF479A6F2}"/>
                  </a:ext>
                </a:extLst>
              </p:cNvPr>
              <p:cNvPicPr/>
              <p:nvPr/>
            </p:nvPicPr>
            <p:blipFill>
              <a:blip r:embed="rId3"/>
              <a:stretch>
                <a:fillRect/>
              </a:stretch>
            </p:blipFill>
            <p:spPr>
              <a:xfrm>
                <a:off x="2682877" y="1852069"/>
                <a:ext cx="863640" cy="806760"/>
              </a:xfrm>
              <a:prstGeom prst="rect">
                <a:avLst/>
              </a:prstGeom>
            </p:spPr>
          </p:pic>
        </mc:Fallback>
      </mc:AlternateContent>
      <p:grpSp>
        <p:nvGrpSpPr>
          <p:cNvPr id="91" name="グループ化 90">
            <a:extLst>
              <a:ext uri="{FF2B5EF4-FFF2-40B4-BE49-F238E27FC236}">
                <a16:creationId xmlns:a16="http://schemas.microsoft.com/office/drawing/2014/main" id="{6CE33912-35AD-D60B-EA07-3DF50A0DBE2C}"/>
              </a:ext>
            </a:extLst>
          </p:cNvPr>
          <p:cNvGrpSpPr/>
          <p:nvPr/>
        </p:nvGrpSpPr>
        <p:grpSpPr>
          <a:xfrm>
            <a:off x="1305157" y="181309"/>
            <a:ext cx="8882640" cy="6603120"/>
            <a:chOff x="1305157" y="181309"/>
            <a:chExt cx="8882640" cy="6603120"/>
          </a:xfrm>
        </p:grpSpPr>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1144317C-9C6A-F690-0803-F5C9CC6C1CDA}"/>
                    </a:ext>
                  </a:extLst>
                </p14:cNvPr>
                <p14:cNvContentPartPr/>
                <p14:nvPr/>
              </p14:nvContentPartPr>
              <p14:xfrm>
                <a:off x="2748037" y="3748549"/>
                <a:ext cx="835200" cy="826200"/>
              </p14:xfrm>
            </p:contentPart>
          </mc:Choice>
          <mc:Fallback xmlns="">
            <p:pic>
              <p:nvPicPr>
                <p:cNvPr id="5" name="インク 4">
                  <a:extLst>
                    <a:ext uri="{FF2B5EF4-FFF2-40B4-BE49-F238E27FC236}">
                      <a16:creationId xmlns:a16="http://schemas.microsoft.com/office/drawing/2014/main" id="{1144317C-9C6A-F690-0803-F5C9CC6C1CDA}"/>
                    </a:ext>
                  </a:extLst>
                </p:cNvPr>
                <p:cNvPicPr/>
                <p:nvPr/>
              </p:nvPicPr>
              <p:blipFill>
                <a:blip r:embed="rId5"/>
                <a:stretch>
                  <a:fillRect/>
                </a:stretch>
              </p:blipFill>
              <p:spPr>
                <a:xfrm>
                  <a:off x="2685397" y="3685549"/>
                  <a:ext cx="960840" cy="951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A29B4FC0-4DAD-0CCB-F3A5-6A37EFAE1866}"/>
                    </a:ext>
                  </a:extLst>
                </p14:cNvPr>
                <p14:cNvContentPartPr/>
                <p14:nvPr/>
              </p14:nvContentPartPr>
              <p14:xfrm>
                <a:off x="1305157" y="5339389"/>
                <a:ext cx="773640" cy="696240"/>
              </p14:xfrm>
            </p:contentPart>
          </mc:Choice>
          <mc:Fallback xmlns="">
            <p:pic>
              <p:nvPicPr>
                <p:cNvPr id="6" name="インク 5">
                  <a:extLst>
                    <a:ext uri="{FF2B5EF4-FFF2-40B4-BE49-F238E27FC236}">
                      <a16:creationId xmlns:a16="http://schemas.microsoft.com/office/drawing/2014/main" id="{A29B4FC0-4DAD-0CCB-F3A5-6A37EFAE1866}"/>
                    </a:ext>
                  </a:extLst>
                </p:cNvPr>
                <p:cNvPicPr/>
                <p:nvPr/>
              </p:nvPicPr>
              <p:blipFill>
                <a:blip r:embed="rId7"/>
                <a:stretch>
                  <a:fillRect/>
                </a:stretch>
              </p:blipFill>
              <p:spPr>
                <a:xfrm>
                  <a:off x="1242157" y="5276749"/>
                  <a:ext cx="89928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インク 6">
                  <a:extLst>
                    <a:ext uri="{FF2B5EF4-FFF2-40B4-BE49-F238E27FC236}">
                      <a16:creationId xmlns:a16="http://schemas.microsoft.com/office/drawing/2014/main" id="{98166A4E-3AB0-0041-D374-83CAE7F48210}"/>
                    </a:ext>
                  </a:extLst>
                </p14:cNvPr>
                <p14:cNvContentPartPr/>
                <p14:nvPr/>
              </p14:nvContentPartPr>
              <p14:xfrm>
                <a:off x="4287037" y="5380429"/>
                <a:ext cx="764280" cy="729360"/>
              </p14:xfrm>
            </p:contentPart>
          </mc:Choice>
          <mc:Fallback xmlns="">
            <p:pic>
              <p:nvPicPr>
                <p:cNvPr id="7" name="インク 6">
                  <a:extLst>
                    <a:ext uri="{FF2B5EF4-FFF2-40B4-BE49-F238E27FC236}">
                      <a16:creationId xmlns:a16="http://schemas.microsoft.com/office/drawing/2014/main" id="{98166A4E-3AB0-0041-D374-83CAE7F48210}"/>
                    </a:ext>
                  </a:extLst>
                </p:cNvPr>
                <p:cNvPicPr/>
                <p:nvPr/>
              </p:nvPicPr>
              <p:blipFill>
                <a:blip r:embed="rId9"/>
                <a:stretch>
                  <a:fillRect/>
                </a:stretch>
              </p:blipFill>
              <p:spPr>
                <a:xfrm>
                  <a:off x="4224037" y="5317429"/>
                  <a:ext cx="88992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インク 7">
                  <a:extLst>
                    <a:ext uri="{FF2B5EF4-FFF2-40B4-BE49-F238E27FC236}">
                      <a16:creationId xmlns:a16="http://schemas.microsoft.com/office/drawing/2014/main" id="{A8CF3B0D-B35B-8AE9-81B4-A3057E4B4C2D}"/>
                    </a:ext>
                  </a:extLst>
                </p14:cNvPr>
                <p14:cNvContentPartPr/>
                <p14:nvPr/>
              </p14:nvContentPartPr>
              <p14:xfrm>
                <a:off x="2247277" y="5971909"/>
                <a:ext cx="1569240" cy="42480"/>
              </p14:xfrm>
            </p:contentPart>
          </mc:Choice>
          <mc:Fallback xmlns="">
            <p:pic>
              <p:nvPicPr>
                <p:cNvPr id="8" name="インク 7">
                  <a:extLst>
                    <a:ext uri="{FF2B5EF4-FFF2-40B4-BE49-F238E27FC236}">
                      <a16:creationId xmlns:a16="http://schemas.microsoft.com/office/drawing/2014/main" id="{A8CF3B0D-B35B-8AE9-81B4-A3057E4B4C2D}"/>
                    </a:ext>
                  </a:extLst>
                </p:cNvPr>
                <p:cNvPicPr/>
                <p:nvPr/>
              </p:nvPicPr>
              <p:blipFill>
                <a:blip r:embed="rId11"/>
                <a:stretch>
                  <a:fillRect/>
                </a:stretch>
              </p:blipFill>
              <p:spPr>
                <a:xfrm>
                  <a:off x="2184637" y="5908909"/>
                  <a:ext cx="1694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インク 8">
                  <a:extLst>
                    <a:ext uri="{FF2B5EF4-FFF2-40B4-BE49-F238E27FC236}">
                      <a16:creationId xmlns:a16="http://schemas.microsoft.com/office/drawing/2014/main" id="{3DB9CCBC-F0D5-AD0A-EFE2-19E65C3E73C2}"/>
                    </a:ext>
                  </a:extLst>
                </p14:cNvPr>
                <p14:cNvContentPartPr/>
                <p14:nvPr/>
              </p14:nvContentPartPr>
              <p14:xfrm>
                <a:off x="3668557" y="5780389"/>
                <a:ext cx="285120" cy="370440"/>
              </p14:xfrm>
            </p:contentPart>
          </mc:Choice>
          <mc:Fallback xmlns="">
            <p:pic>
              <p:nvPicPr>
                <p:cNvPr id="9" name="インク 8">
                  <a:extLst>
                    <a:ext uri="{FF2B5EF4-FFF2-40B4-BE49-F238E27FC236}">
                      <a16:creationId xmlns:a16="http://schemas.microsoft.com/office/drawing/2014/main" id="{3DB9CCBC-F0D5-AD0A-EFE2-19E65C3E73C2}"/>
                    </a:ext>
                  </a:extLst>
                </p:cNvPr>
                <p:cNvPicPr/>
                <p:nvPr/>
              </p:nvPicPr>
              <p:blipFill>
                <a:blip r:embed="rId13"/>
                <a:stretch>
                  <a:fillRect/>
                </a:stretch>
              </p:blipFill>
              <p:spPr>
                <a:xfrm>
                  <a:off x="3605557" y="5717749"/>
                  <a:ext cx="41076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インク 10">
                  <a:extLst>
                    <a:ext uri="{FF2B5EF4-FFF2-40B4-BE49-F238E27FC236}">
                      <a16:creationId xmlns:a16="http://schemas.microsoft.com/office/drawing/2014/main" id="{E1B63B82-C10B-E30D-38DD-AAA295D08806}"/>
                    </a:ext>
                  </a:extLst>
                </p14:cNvPr>
                <p14:cNvContentPartPr/>
                <p14:nvPr/>
              </p14:nvContentPartPr>
              <p14:xfrm>
                <a:off x="2373277" y="5342269"/>
                <a:ext cx="187560" cy="280440"/>
              </p14:xfrm>
            </p:contentPart>
          </mc:Choice>
          <mc:Fallback xmlns="">
            <p:pic>
              <p:nvPicPr>
                <p:cNvPr id="11" name="インク 10">
                  <a:extLst>
                    <a:ext uri="{FF2B5EF4-FFF2-40B4-BE49-F238E27FC236}">
                      <a16:creationId xmlns:a16="http://schemas.microsoft.com/office/drawing/2014/main" id="{E1B63B82-C10B-E30D-38DD-AAA295D08806}"/>
                    </a:ext>
                  </a:extLst>
                </p:cNvPr>
                <p:cNvPicPr/>
                <p:nvPr/>
              </p:nvPicPr>
              <p:blipFill>
                <a:blip r:embed="rId15"/>
                <a:stretch>
                  <a:fillRect/>
                </a:stretch>
              </p:blipFill>
              <p:spPr>
                <a:xfrm>
                  <a:off x="2310637" y="5279269"/>
                  <a:ext cx="3132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インク 11">
                  <a:extLst>
                    <a:ext uri="{FF2B5EF4-FFF2-40B4-BE49-F238E27FC236}">
                      <a16:creationId xmlns:a16="http://schemas.microsoft.com/office/drawing/2014/main" id="{ACCF005C-226C-8764-2523-D995757FE8A1}"/>
                    </a:ext>
                  </a:extLst>
                </p14:cNvPr>
                <p14:cNvContentPartPr/>
                <p14:nvPr/>
              </p14:nvContentPartPr>
              <p14:xfrm>
                <a:off x="2442037" y="5496349"/>
                <a:ext cx="1470600" cy="30960"/>
              </p14:xfrm>
            </p:contentPart>
          </mc:Choice>
          <mc:Fallback xmlns="">
            <p:pic>
              <p:nvPicPr>
                <p:cNvPr id="12" name="インク 11">
                  <a:extLst>
                    <a:ext uri="{FF2B5EF4-FFF2-40B4-BE49-F238E27FC236}">
                      <a16:creationId xmlns:a16="http://schemas.microsoft.com/office/drawing/2014/main" id="{ACCF005C-226C-8764-2523-D995757FE8A1}"/>
                    </a:ext>
                  </a:extLst>
                </p:cNvPr>
                <p:cNvPicPr/>
                <p:nvPr/>
              </p:nvPicPr>
              <p:blipFill>
                <a:blip r:embed="rId17"/>
                <a:stretch>
                  <a:fillRect/>
                </a:stretch>
              </p:blipFill>
              <p:spPr>
                <a:xfrm>
                  <a:off x="2379037" y="5433349"/>
                  <a:ext cx="15962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インク 12">
                  <a:extLst>
                    <a:ext uri="{FF2B5EF4-FFF2-40B4-BE49-F238E27FC236}">
                      <a16:creationId xmlns:a16="http://schemas.microsoft.com/office/drawing/2014/main" id="{9646F896-F815-CC93-E210-E46C1EA1CC47}"/>
                    </a:ext>
                  </a:extLst>
                </p14:cNvPr>
                <p14:cNvContentPartPr/>
                <p14:nvPr/>
              </p14:nvContentPartPr>
              <p14:xfrm>
                <a:off x="1540237" y="4410229"/>
                <a:ext cx="572760" cy="567360"/>
              </p14:xfrm>
            </p:contentPart>
          </mc:Choice>
          <mc:Fallback xmlns="">
            <p:pic>
              <p:nvPicPr>
                <p:cNvPr id="13" name="インク 12">
                  <a:extLst>
                    <a:ext uri="{FF2B5EF4-FFF2-40B4-BE49-F238E27FC236}">
                      <a16:creationId xmlns:a16="http://schemas.microsoft.com/office/drawing/2014/main" id="{9646F896-F815-CC93-E210-E46C1EA1CC47}"/>
                    </a:ext>
                  </a:extLst>
                </p:cNvPr>
                <p:cNvPicPr/>
                <p:nvPr/>
              </p:nvPicPr>
              <p:blipFill>
                <a:blip r:embed="rId19"/>
                <a:stretch>
                  <a:fillRect/>
                </a:stretch>
              </p:blipFill>
              <p:spPr>
                <a:xfrm>
                  <a:off x="1477237" y="4347589"/>
                  <a:ext cx="69840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インク 13">
                  <a:extLst>
                    <a:ext uri="{FF2B5EF4-FFF2-40B4-BE49-F238E27FC236}">
                      <a16:creationId xmlns:a16="http://schemas.microsoft.com/office/drawing/2014/main" id="{5CD1B420-0D75-57AB-08C7-09514C1E80B3}"/>
                    </a:ext>
                  </a:extLst>
                </p14:cNvPr>
                <p14:cNvContentPartPr/>
                <p14:nvPr/>
              </p14:nvContentPartPr>
              <p14:xfrm>
                <a:off x="1919677" y="4313029"/>
                <a:ext cx="204840" cy="271800"/>
              </p14:xfrm>
            </p:contentPart>
          </mc:Choice>
          <mc:Fallback xmlns="">
            <p:pic>
              <p:nvPicPr>
                <p:cNvPr id="14" name="インク 13">
                  <a:extLst>
                    <a:ext uri="{FF2B5EF4-FFF2-40B4-BE49-F238E27FC236}">
                      <a16:creationId xmlns:a16="http://schemas.microsoft.com/office/drawing/2014/main" id="{5CD1B420-0D75-57AB-08C7-09514C1E80B3}"/>
                    </a:ext>
                  </a:extLst>
                </p:cNvPr>
                <p:cNvPicPr/>
                <p:nvPr/>
              </p:nvPicPr>
              <p:blipFill>
                <a:blip r:embed="rId21"/>
                <a:stretch>
                  <a:fillRect/>
                </a:stretch>
              </p:blipFill>
              <p:spPr>
                <a:xfrm>
                  <a:off x="1856677" y="4250029"/>
                  <a:ext cx="3304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インク 14">
                  <a:extLst>
                    <a:ext uri="{FF2B5EF4-FFF2-40B4-BE49-F238E27FC236}">
                      <a16:creationId xmlns:a16="http://schemas.microsoft.com/office/drawing/2014/main" id="{74833DC2-D0FC-A05B-6C53-C56F1033448F}"/>
                    </a:ext>
                  </a:extLst>
                </p14:cNvPr>
                <p14:cNvContentPartPr/>
                <p14:nvPr/>
              </p14:nvContentPartPr>
              <p14:xfrm>
                <a:off x="2130277" y="4442269"/>
                <a:ext cx="360360" cy="755640"/>
              </p14:xfrm>
            </p:contentPart>
          </mc:Choice>
          <mc:Fallback xmlns="">
            <p:pic>
              <p:nvPicPr>
                <p:cNvPr id="15" name="インク 14">
                  <a:extLst>
                    <a:ext uri="{FF2B5EF4-FFF2-40B4-BE49-F238E27FC236}">
                      <a16:creationId xmlns:a16="http://schemas.microsoft.com/office/drawing/2014/main" id="{74833DC2-D0FC-A05B-6C53-C56F1033448F}"/>
                    </a:ext>
                  </a:extLst>
                </p:cNvPr>
                <p:cNvPicPr/>
                <p:nvPr/>
              </p:nvPicPr>
              <p:blipFill>
                <a:blip r:embed="rId23"/>
                <a:stretch>
                  <a:fillRect/>
                </a:stretch>
              </p:blipFill>
              <p:spPr>
                <a:xfrm>
                  <a:off x="2067637" y="4379269"/>
                  <a:ext cx="48600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インク 15">
                  <a:extLst>
                    <a:ext uri="{FF2B5EF4-FFF2-40B4-BE49-F238E27FC236}">
                      <a16:creationId xmlns:a16="http://schemas.microsoft.com/office/drawing/2014/main" id="{BAFCE5C0-42A6-9D37-D468-64F6FE058FE2}"/>
                    </a:ext>
                  </a:extLst>
                </p14:cNvPr>
                <p14:cNvContentPartPr/>
                <p14:nvPr/>
              </p14:nvContentPartPr>
              <p14:xfrm>
                <a:off x="2073037" y="4960669"/>
                <a:ext cx="227520" cy="241920"/>
              </p14:xfrm>
            </p:contentPart>
          </mc:Choice>
          <mc:Fallback xmlns="">
            <p:pic>
              <p:nvPicPr>
                <p:cNvPr id="16" name="インク 15">
                  <a:extLst>
                    <a:ext uri="{FF2B5EF4-FFF2-40B4-BE49-F238E27FC236}">
                      <a16:creationId xmlns:a16="http://schemas.microsoft.com/office/drawing/2014/main" id="{BAFCE5C0-42A6-9D37-D468-64F6FE058FE2}"/>
                    </a:ext>
                  </a:extLst>
                </p:cNvPr>
                <p:cNvPicPr/>
                <p:nvPr/>
              </p:nvPicPr>
              <p:blipFill>
                <a:blip r:embed="rId25"/>
                <a:stretch>
                  <a:fillRect/>
                </a:stretch>
              </p:blipFill>
              <p:spPr>
                <a:xfrm>
                  <a:off x="2010397" y="4897669"/>
                  <a:ext cx="3531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インク 16">
                  <a:extLst>
                    <a:ext uri="{FF2B5EF4-FFF2-40B4-BE49-F238E27FC236}">
                      <a16:creationId xmlns:a16="http://schemas.microsoft.com/office/drawing/2014/main" id="{2D105E61-96B4-838C-D920-D805E6DF2927}"/>
                    </a:ext>
                  </a:extLst>
                </p14:cNvPr>
                <p14:cNvContentPartPr/>
                <p14:nvPr/>
              </p14:nvContentPartPr>
              <p14:xfrm>
                <a:off x="3676117" y="4484749"/>
                <a:ext cx="13680" cy="251640"/>
              </p14:xfrm>
            </p:contentPart>
          </mc:Choice>
          <mc:Fallback xmlns="">
            <p:pic>
              <p:nvPicPr>
                <p:cNvPr id="17" name="インク 16">
                  <a:extLst>
                    <a:ext uri="{FF2B5EF4-FFF2-40B4-BE49-F238E27FC236}">
                      <a16:creationId xmlns:a16="http://schemas.microsoft.com/office/drawing/2014/main" id="{2D105E61-96B4-838C-D920-D805E6DF2927}"/>
                    </a:ext>
                  </a:extLst>
                </p:cNvPr>
                <p:cNvPicPr/>
                <p:nvPr/>
              </p:nvPicPr>
              <p:blipFill>
                <a:blip r:embed="rId27"/>
                <a:stretch>
                  <a:fillRect/>
                </a:stretch>
              </p:blipFill>
              <p:spPr>
                <a:xfrm>
                  <a:off x="3613117" y="4422109"/>
                  <a:ext cx="1393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インク 17">
                  <a:extLst>
                    <a:ext uri="{FF2B5EF4-FFF2-40B4-BE49-F238E27FC236}">
                      <a16:creationId xmlns:a16="http://schemas.microsoft.com/office/drawing/2014/main" id="{1E2BFA56-FD77-9303-DCEB-4829143D0109}"/>
                    </a:ext>
                  </a:extLst>
                </p14:cNvPr>
                <p14:cNvContentPartPr/>
                <p14:nvPr/>
              </p14:nvContentPartPr>
              <p14:xfrm>
                <a:off x="3696637" y="4462789"/>
                <a:ext cx="293040" cy="114840"/>
              </p14:xfrm>
            </p:contentPart>
          </mc:Choice>
          <mc:Fallback xmlns="">
            <p:pic>
              <p:nvPicPr>
                <p:cNvPr id="18" name="インク 17">
                  <a:extLst>
                    <a:ext uri="{FF2B5EF4-FFF2-40B4-BE49-F238E27FC236}">
                      <a16:creationId xmlns:a16="http://schemas.microsoft.com/office/drawing/2014/main" id="{1E2BFA56-FD77-9303-DCEB-4829143D0109}"/>
                    </a:ext>
                  </a:extLst>
                </p:cNvPr>
                <p:cNvPicPr/>
                <p:nvPr/>
              </p:nvPicPr>
              <p:blipFill>
                <a:blip r:embed="rId29"/>
                <a:stretch>
                  <a:fillRect/>
                </a:stretch>
              </p:blipFill>
              <p:spPr>
                <a:xfrm>
                  <a:off x="3633997" y="4400149"/>
                  <a:ext cx="418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インク 18">
                  <a:extLst>
                    <a:ext uri="{FF2B5EF4-FFF2-40B4-BE49-F238E27FC236}">
                      <a16:creationId xmlns:a16="http://schemas.microsoft.com/office/drawing/2014/main" id="{03C400BC-3028-210C-3A75-8B49FCCE3BA0}"/>
                    </a:ext>
                  </a:extLst>
                </p14:cNvPr>
                <p14:cNvContentPartPr/>
                <p14:nvPr/>
              </p14:nvContentPartPr>
              <p14:xfrm>
                <a:off x="3700597" y="4577629"/>
                <a:ext cx="597240" cy="708120"/>
              </p14:xfrm>
            </p:contentPart>
          </mc:Choice>
          <mc:Fallback xmlns="">
            <p:pic>
              <p:nvPicPr>
                <p:cNvPr id="19" name="インク 18">
                  <a:extLst>
                    <a:ext uri="{FF2B5EF4-FFF2-40B4-BE49-F238E27FC236}">
                      <a16:creationId xmlns:a16="http://schemas.microsoft.com/office/drawing/2014/main" id="{03C400BC-3028-210C-3A75-8B49FCCE3BA0}"/>
                    </a:ext>
                  </a:extLst>
                </p:cNvPr>
                <p:cNvPicPr/>
                <p:nvPr/>
              </p:nvPicPr>
              <p:blipFill>
                <a:blip r:embed="rId31"/>
                <a:stretch>
                  <a:fillRect/>
                </a:stretch>
              </p:blipFill>
              <p:spPr>
                <a:xfrm>
                  <a:off x="3637957" y="4514989"/>
                  <a:ext cx="722880" cy="83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インク 19">
                  <a:extLst>
                    <a:ext uri="{FF2B5EF4-FFF2-40B4-BE49-F238E27FC236}">
                      <a16:creationId xmlns:a16="http://schemas.microsoft.com/office/drawing/2014/main" id="{4D5DFE5E-9C4E-456B-9305-77D53004399B}"/>
                    </a:ext>
                  </a:extLst>
                </p14:cNvPr>
                <p14:cNvContentPartPr/>
                <p14:nvPr/>
              </p14:nvContentPartPr>
              <p14:xfrm>
                <a:off x="3893557" y="4156069"/>
                <a:ext cx="815760" cy="927000"/>
              </p14:xfrm>
            </p:contentPart>
          </mc:Choice>
          <mc:Fallback xmlns="">
            <p:pic>
              <p:nvPicPr>
                <p:cNvPr id="20" name="インク 19">
                  <a:extLst>
                    <a:ext uri="{FF2B5EF4-FFF2-40B4-BE49-F238E27FC236}">
                      <a16:creationId xmlns:a16="http://schemas.microsoft.com/office/drawing/2014/main" id="{4D5DFE5E-9C4E-456B-9305-77D53004399B}"/>
                    </a:ext>
                  </a:extLst>
                </p:cNvPr>
                <p:cNvPicPr/>
                <p:nvPr/>
              </p:nvPicPr>
              <p:blipFill>
                <a:blip r:embed="rId33"/>
                <a:stretch>
                  <a:fillRect/>
                </a:stretch>
              </p:blipFill>
              <p:spPr>
                <a:xfrm>
                  <a:off x="3830917" y="4093429"/>
                  <a:ext cx="941400" cy="1052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インク 20">
                  <a:extLst>
                    <a:ext uri="{FF2B5EF4-FFF2-40B4-BE49-F238E27FC236}">
                      <a16:creationId xmlns:a16="http://schemas.microsoft.com/office/drawing/2014/main" id="{97900901-8BF3-8A97-9E6C-7216E5B65E28}"/>
                    </a:ext>
                  </a:extLst>
                </p14:cNvPr>
                <p14:cNvContentPartPr/>
                <p14:nvPr/>
              </p14:nvContentPartPr>
              <p14:xfrm>
                <a:off x="4398997" y="4914949"/>
                <a:ext cx="290520" cy="180720"/>
              </p14:xfrm>
            </p:contentPart>
          </mc:Choice>
          <mc:Fallback xmlns="">
            <p:pic>
              <p:nvPicPr>
                <p:cNvPr id="21" name="インク 20">
                  <a:extLst>
                    <a:ext uri="{FF2B5EF4-FFF2-40B4-BE49-F238E27FC236}">
                      <a16:creationId xmlns:a16="http://schemas.microsoft.com/office/drawing/2014/main" id="{97900901-8BF3-8A97-9E6C-7216E5B65E28}"/>
                    </a:ext>
                  </a:extLst>
                </p:cNvPr>
                <p:cNvPicPr/>
                <p:nvPr/>
              </p:nvPicPr>
              <p:blipFill>
                <a:blip r:embed="rId35"/>
                <a:stretch>
                  <a:fillRect/>
                </a:stretch>
              </p:blipFill>
              <p:spPr>
                <a:xfrm>
                  <a:off x="4335997" y="4852309"/>
                  <a:ext cx="4161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インク 21">
                  <a:extLst>
                    <a:ext uri="{FF2B5EF4-FFF2-40B4-BE49-F238E27FC236}">
                      <a16:creationId xmlns:a16="http://schemas.microsoft.com/office/drawing/2014/main" id="{6EAB9463-6294-F7D5-E279-DF181E67CC37}"/>
                    </a:ext>
                  </a:extLst>
                </p14:cNvPr>
                <p14:cNvContentPartPr/>
                <p14:nvPr/>
              </p14:nvContentPartPr>
              <p14:xfrm>
                <a:off x="4682677" y="4834669"/>
                <a:ext cx="87840" cy="310680"/>
              </p14:xfrm>
            </p:contentPart>
          </mc:Choice>
          <mc:Fallback xmlns="">
            <p:pic>
              <p:nvPicPr>
                <p:cNvPr id="22" name="インク 21">
                  <a:extLst>
                    <a:ext uri="{FF2B5EF4-FFF2-40B4-BE49-F238E27FC236}">
                      <a16:creationId xmlns:a16="http://schemas.microsoft.com/office/drawing/2014/main" id="{6EAB9463-6294-F7D5-E279-DF181E67CC37}"/>
                    </a:ext>
                  </a:extLst>
                </p:cNvPr>
                <p:cNvPicPr/>
                <p:nvPr/>
              </p:nvPicPr>
              <p:blipFill>
                <a:blip r:embed="rId37"/>
                <a:stretch>
                  <a:fillRect/>
                </a:stretch>
              </p:blipFill>
              <p:spPr>
                <a:xfrm>
                  <a:off x="4619677" y="4772029"/>
                  <a:ext cx="2134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インク 22">
                  <a:extLst>
                    <a:ext uri="{FF2B5EF4-FFF2-40B4-BE49-F238E27FC236}">
                      <a16:creationId xmlns:a16="http://schemas.microsoft.com/office/drawing/2014/main" id="{A6489E1C-ED7C-4B3E-FDDF-47C7EA812A30}"/>
                    </a:ext>
                  </a:extLst>
                </p14:cNvPr>
                <p14:cNvContentPartPr/>
                <p14:nvPr/>
              </p14:nvContentPartPr>
              <p14:xfrm>
                <a:off x="8416597" y="3691669"/>
                <a:ext cx="722520" cy="744120"/>
              </p14:xfrm>
            </p:contentPart>
          </mc:Choice>
          <mc:Fallback xmlns="">
            <p:pic>
              <p:nvPicPr>
                <p:cNvPr id="23" name="インク 22">
                  <a:extLst>
                    <a:ext uri="{FF2B5EF4-FFF2-40B4-BE49-F238E27FC236}">
                      <a16:creationId xmlns:a16="http://schemas.microsoft.com/office/drawing/2014/main" id="{A6489E1C-ED7C-4B3E-FDDF-47C7EA812A30}"/>
                    </a:ext>
                  </a:extLst>
                </p:cNvPr>
                <p:cNvPicPr/>
                <p:nvPr/>
              </p:nvPicPr>
              <p:blipFill>
                <a:blip r:embed="rId39"/>
                <a:stretch>
                  <a:fillRect/>
                </a:stretch>
              </p:blipFill>
              <p:spPr>
                <a:xfrm>
                  <a:off x="8353957" y="3628669"/>
                  <a:ext cx="848160" cy="86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インク 24">
                  <a:extLst>
                    <a:ext uri="{FF2B5EF4-FFF2-40B4-BE49-F238E27FC236}">
                      <a16:creationId xmlns:a16="http://schemas.microsoft.com/office/drawing/2014/main" id="{26E065E0-C11A-1CBD-FEBD-95DF04670C0C}"/>
                    </a:ext>
                  </a:extLst>
                </p14:cNvPr>
                <p14:cNvContentPartPr/>
                <p14:nvPr/>
              </p14:nvContentPartPr>
              <p14:xfrm>
                <a:off x="4068157" y="3803989"/>
                <a:ext cx="264240" cy="363600"/>
              </p14:xfrm>
            </p:contentPart>
          </mc:Choice>
          <mc:Fallback xmlns="">
            <p:pic>
              <p:nvPicPr>
                <p:cNvPr id="25" name="インク 24">
                  <a:extLst>
                    <a:ext uri="{FF2B5EF4-FFF2-40B4-BE49-F238E27FC236}">
                      <a16:creationId xmlns:a16="http://schemas.microsoft.com/office/drawing/2014/main" id="{26E065E0-C11A-1CBD-FEBD-95DF04670C0C}"/>
                    </a:ext>
                  </a:extLst>
                </p:cNvPr>
                <p:cNvPicPr/>
                <p:nvPr/>
              </p:nvPicPr>
              <p:blipFill>
                <a:blip r:embed="rId41"/>
                <a:stretch>
                  <a:fillRect/>
                </a:stretch>
              </p:blipFill>
              <p:spPr>
                <a:xfrm>
                  <a:off x="4005157" y="3740989"/>
                  <a:ext cx="3898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インク 25">
                  <a:extLst>
                    <a:ext uri="{FF2B5EF4-FFF2-40B4-BE49-F238E27FC236}">
                      <a16:creationId xmlns:a16="http://schemas.microsoft.com/office/drawing/2014/main" id="{83FDFC29-0E89-6ECC-9848-78CEFE77F1EC}"/>
                    </a:ext>
                  </a:extLst>
                </p14:cNvPr>
                <p14:cNvContentPartPr/>
                <p14:nvPr/>
              </p14:nvContentPartPr>
              <p14:xfrm>
                <a:off x="4107037" y="3878509"/>
                <a:ext cx="3686040" cy="127800"/>
              </p14:xfrm>
            </p:contentPart>
          </mc:Choice>
          <mc:Fallback xmlns="">
            <p:pic>
              <p:nvPicPr>
                <p:cNvPr id="26" name="インク 25">
                  <a:extLst>
                    <a:ext uri="{FF2B5EF4-FFF2-40B4-BE49-F238E27FC236}">
                      <a16:creationId xmlns:a16="http://schemas.microsoft.com/office/drawing/2014/main" id="{83FDFC29-0E89-6ECC-9848-78CEFE77F1EC}"/>
                    </a:ext>
                  </a:extLst>
                </p:cNvPr>
                <p:cNvPicPr/>
                <p:nvPr/>
              </p:nvPicPr>
              <p:blipFill>
                <a:blip r:embed="rId43"/>
                <a:stretch>
                  <a:fillRect/>
                </a:stretch>
              </p:blipFill>
              <p:spPr>
                <a:xfrm>
                  <a:off x="4044397" y="3815509"/>
                  <a:ext cx="38116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インク 27">
                  <a:extLst>
                    <a:ext uri="{FF2B5EF4-FFF2-40B4-BE49-F238E27FC236}">
                      <a16:creationId xmlns:a16="http://schemas.microsoft.com/office/drawing/2014/main" id="{D67507E7-43DB-28F1-E001-29A9A1DAE1AF}"/>
                    </a:ext>
                  </a:extLst>
                </p14:cNvPr>
                <p14:cNvContentPartPr/>
                <p14:nvPr/>
              </p14:nvContentPartPr>
              <p14:xfrm>
                <a:off x="1486237" y="6161989"/>
                <a:ext cx="260640" cy="213480"/>
              </p14:xfrm>
            </p:contentPart>
          </mc:Choice>
          <mc:Fallback xmlns="">
            <p:pic>
              <p:nvPicPr>
                <p:cNvPr id="28" name="インク 27">
                  <a:extLst>
                    <a:ext uri="{FF2B5EF4-FFF2-40B4-BE49-F238E27FC236}">
                      <a16:creationId xmlns:a16="http://schemas.microsoft.com/office/drawing/2014/main" id="{D67507E7-43DB-28F1-E001-29A9A1DAE1AF}"/>
                    </a:ext>
                  </a:extLst>
                </p:cNvPr>
                <p:cNvPicPr/>
                <p:nvPr/>
              </p:nvPicPr>
              <p:blipFill>
                <a:blip r:embed="rId45"/>
                <a:stretch>
                  <a:fillRect/>
                </a:stretch>
              </p:blipFill>
              <p:spPr>
                <a:xfrm>
                  <a:off x="1423237" y="6099349"/>
                  <a:ext cx="3862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インク 28">
                  <a:extLst>
                    <a:ext uri="{FF2B5EF4-FFF2-40B4-BE49-F238E27FC236}">
                      <a16:creationId xmlns:a16="http://schemas.microsoft.com/office/drawing/2014/main" id="{12212FBF-9C18-3272-B76F-1281A07DFACC}"/>
                    </a:ext>
                  </a:extLst>
                </p14:cNvPr>
                <p14:cNvContentPartPr/>
                <p14:nvPr/>
              </p14:nvContentPartPr>
              <p14:xfrm>
                <a:off x="1688917" y="6146509"/>
                <a:ext cx="194760" cy="164160"/>
              </p14:xfrm>
            </p:contentPart>
          </mc:Choice>
          <mc:Fallback xmlns="">
            <p:pic>
              <p:nvPicPr>
                <p:cNvPr id="29" name="インク 28">
                  <a:extLst>
                    <a:ext uri="{FF2B5EF4-FFF2-40B4-BE49-F238E27FC236}">
                      <a16:creationId xmlns:a16="http://schemas.microsoft.com/office/drawing/2014/main" id="{12212FBF-9C18-3272-B76F-1281A07DFACC}"/>
                    </a:ext>
                  </a:extLst>
                </p:cNvPr>
                <p:cNvPicPr/>
                <p:nvPr/>
              </p:nvPicPr>
              <p:blipFill>
                <a:blip r:embed="rId47"/>
                <a:stretch>
                  <a:fillRect/>
                </a:stretch>
              </p:blipFill>
              <p:spPr>
                <a:xfrm>
                  <a:off x="1626277" y="6083869"/>
                  <a:ext cx="3204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インク 29">
                  <a:extLst>
                    <a:ext uri="{FF2B5EF4-FFF2-40B4-BE49-F238E27FC236}">
                      <a16:creationId xmlns:a16="http://schemas.microsoft.com/office/drawing/2014/main" id="{322726EB-AD5A-145A-56CD-E6C90681D4A1}"/>
                    </a:ext>
                  </a:extLst>
                </p14:cNvPr>
                <p14:cNvContentPartPr/>
                <p14:nvPr/>
              </p14:nvContentPartPr>
              <p14:xfrm>
                <a:off x="1704397" y="6289429"/>
                <a:ext cx="7269840" cy="495000"/>
              </p14:xfrm>
            </p:contentPart>
          </mc:Choice>
          <mc:Fallback xmlns="">
            <p:pic>
              <p:nvPicPr>
                <p:cNvPr id="30" name="インク 29">
                  <a:extLst>
                    <a:ext uri="{FF2B5EF4-FFF2-40B4-BE49-F238E27FC236}">
                      <a16:creationId xmlns:a16="http://schemas.microsoft.com/office/drawing/2014/main" id="{322726EB-AD5A-145A-56CD-E6C90681D4A1}"/>
                    </a:ext>
                  </a:extLst>
                </p:cNvPr>
                <p:cNvPicPr/>
                <p:nvPr/>
              </p:nvPicPr>
              <p:blipFill>
                <a:blip r:embed="rId49"/>
                <a:stretch>
                  <a:fillRect/>
                </a:stretch>
              </p:blipFill>
              <p:spPr>
                <a:xfrm>
                  <a:off x="1641397" y="6226789"/>
                  <a:ext cx="739548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インク 30">
                  <a:extLst>
                    <a:ext uri="{FF2B5EF4-FFF2-40B4-BE49-F238E27FC236}">
                      <a16:creationId xmlns:a16="http://schemas.microsoft.com/office/drawing/2014/main" id="{E0FFEAF0-BDE7-1359-AECA-5FE835695DD7}"/>
                    </a:ext>
                  </a:extLst>
                </p14:cNvPr>
                <p14:cNvContentPartPr/>
                <p14:nvPr/>
              </p14:nvContentPartPr>
              <p14:xfrm>
                <a:off x="8973877" y="4637029"/>
                <a:ext cx="69480" cy="1759680"/>
              </p14:xfrm>
            </p:contentPart>
          </mc:Choice>
          <mc:Fallback xmlns="">
            <p:pic>
              <p:nvPicPr>
                <p:cNvPr id="31" name="インク 30">
                  <a:extLst>
                    <a:ext uri="{FF2B5EF4-FFF2-40B4-BE49-F238E27FC236}">
                      <a16:creationId xmlns:a16="http://schemas.microsoft.com/office/drawing/2014/main" id="{E0FFEAF0-BDE7-1359-AECA-5FE835695DD7}"/>
                    </a:ext>
                  </a:extLst>
                </p:cNvPr>
                <p:cNvPicPr/>
                <p:nvPr/>
              </p:nvPicPr>
              <p:blipFill>
                <a:blip r:embed="rId51"/>
                <a:stretch>
                  <a:fillRect/>
                </a:stretch>
              </p:blipFill>
              <p:spPr>
                <a:xfrm>
                  <a:off x="8911237" y="4574029"/>
                  <a:ext cx="195120" cy="188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インク 33">
                  <a:extLst>
                    <a:ext uri="{FF2B5EF4-FFF2-40B4-BE49-F238E27FC236}">
                      <a16:creationId xmlns:a16="http://schemas.microsoft.com/office/drawing/2014/main" id="{7A1BF3C7-4DB1-0E7A-DA50-957FFC720B81}"/>
                    </a:ext>
                  </a:extLst>
                </p14:cNvPr>
                <p14:cNvContentPartPr/>
                <p14:nvPr/>
              </p14:nvContentPartPr>
              <p14:xfrm>
                <a:off x="5733877" y="929029"/>
                <a:ext cx="800280" cy="584280"/>
              </p14:xfrm>
            </p:contentPart>
          </mc:Choice>
          <mc:Fallback xmlns="">
            <p:pic>
              <p:nvPicPr>
                <p:cNvPr id="34" name="インク 33">
                  <a:extLst>
                    <a:ext uri="{FF2B5EF4-FFF2-40B4-BE49-F238E27FC236}">
                      <a16:creationId xmlns:a16="http://schemas.microsoft.com/office/drawing/2014/main" id="{7A1BF3C7-4DB1-0E7A-DA50-957FFC720B81}"/>
                    </a:ext>
                  </a:extLst>
                </p:cNvPr>
                <p:cNvPicPr/>
                <p:nvPr/>
              </p:nvPicPr>
              <p:blipFill>
                <a:blip r:embed="rId53"/>
                <a:stretch>
                  <a:fillRect/>
                </a:stretch>
              </p:blipFill>
              <p:spPr>
                <a:xfrm>
                  <a:off x="5670877" y="866389"/>
                  <a:ext cx="925920" cy="70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インク 34">
                  <a:extLst>
                    <a:ext uri="{FF2B5EF4-FFF2-40B4-BE49-F238E27FC236}">
                      <a16:creationId xmlns:a16="http://schemas.microsoft.com/office/drawing/2014/main" id="{25FEFC7E-EFA6-E0AA-2E56-DE397DC20A50}"/>
                    </a:ext>
                  </a:extLst>
                </p14:cNvPr>
                <p14:cNvContentPartPr/>
                <p14:nvPr/>
              </p14:nvContentPartPr>
              <p14:xfrm>
                <a:off x="8436037" y="866749"/>
                <a:ext cx="714240" cy="531720"/>
              </p14:xfrm>
            </p:contentPart>
          </mc:Choice>
          <mc:Fallback xmlns="">
            <p:pic>
              <p:nvPicPr>
                <p:cNvPr id="35" name="インク 34">
                  <a:extLst>
                    <a:ext uri="{FF2B5EF4-FFF2-40B4-BE49-F238E27FC236}">
                      <a16:creationId xmlns:a16="http://schemas.microsoft.com/office/drawing/2014/main" id="{25FEFC7E-EFA6-E0AA-2E56-DE397DC20A50}"/>
                    </a:ext>
                  </a:extLst>
                </p:cNvPr>
                <p:cNvPicPr/>
                <p:nvPr/>
              </p:nvPicPr>
              <p:blipFill>
                <a:blip r:embed="rId55"/>
                <a:stretch>
                  <a:fillRect/>
                </a:stretch>
              </p:blipFill>
              <p:spPr>
                <a:xfrm>
                  <a:off x="8373397" y="803749"/>
                  <a:ext cx="83988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インク 35">
                  <a:extLst>
                    <a:ext uri="{FF2B5EF4-FFF2-40B4-BE49-F238E27FC236}">
                      <a16:creationId xmlns:a16="http://schemas.microsoft.com/office/drawing/2014/main" id="{40E307E9-99D2-0B29-5F54-EA06F69929DE}"/>
                    </a:ext>
                  </a:extLst>
                </p14:cNvPr>
                <p14:cNvContentPartPr/>
                <p14:nvPr/>
              </p14:nvContentPartPr>
              <p14:xfrm>
                <a:off x="2879077" y="2728669"/>
                <a:ext cx="259200" cy="169560"/>
              </p14:xfrm>
            </p:contentPart>
          </mc:Choice>
          <mc:Fallback xmlns="">
            <p:pic>
              <p:nvPicPr>
                <p:cNvPr id="36" name="インク 35">
                  <a:extLst>
                    <a:ext uri="{FF2B5EF4-FFF2-40B4-BE49-F238E27FC236}">
                      <a16:creationId xmlns:a16="http://schemas.microsoft.com/office/drawing/2014/main" id="{40E307E9-99D2-0B29-5F54-EA06F69929DE}"/>
                    </a:ext>
                  </a:extLst>
                </p:cNvPr>
                <p:cNvPicPr/>
                <p:nvPr/>
              </p:nvPicPr>
              <p:blipFill>
                <a:blip r:embed="rId57"/>
                <a:stretch>
                  <a:fillRect/>
                </a:stretch>
              </p:blipFill>
              <p:spPr>
                <a:xfrm>
                  <a:off x="2816077" y="2665669"/>
                  <a:ext cx="384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インク 36">
                  <a:extLst>
                    <a:ext uri="{FF2B5EF4-FFF2-40B4-BE49-F238E27FC236}">
                      <a16:creationId xmlns:a16="http://schemas.microsoft.com/office/drawing/2014/main" id="{7E801147-A2F5-A440-0E2A-CF0D7AAFA146}"/>
                    </a:ext>
                  </a:extLst>
                </p14:cNvPr>
                <p14:cNvContentPartPr/>
                <p14:nvPr/>
              </p14:nvContentPartPr>
              <p14:xfrm>
                <a:off x="3175357" y="2649109"/>
                <a:ext cx="123480" cy="163800"/>
              </p14:xfrm>
            </p:contentPart>
          </mc:Choice>
          <mc:Fallback xmlns="">
            <p:pic>
              <p:nvPicPr>
                <p:cNvPr id="37" name="インク 36">
                  <a:extLst>
                    <a:ext uri="{FF2B5EF4-FFF2-40B4-BE49-F238E27FC236}">
                      <a16:creationId xmlns:a16="http://schemas.microsoft.com/office/drawing/2014/main" id="{7E801147-A2F5-A440-0E2A-CF0D7AAFA146}"/>
                    </a:ext>
                  </a:extLst>
                </p:cNvPr>
                <p:cNvPicPr/>
                <p:nvPr/>
              </p:nvPicPr>
              <p:blipFill>
                <a:blip r:embed="rId59"/>
                <a:stretch>
                  <a:fillRect/>
                </a:stretch>
              </p:blipFill>
              <p:spPr>
                <a:xfrm>
                  <a:off x="3112717" y="2586109"/>
                  <a:ext cx="2491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インク 37">
                  <a:extLst>
                    <a:ext uri="{FF2B5EF4-FFF2-40B4-BE49-F238E27FC236}">
                      <a16:creationId xmlns:a16="http://schemas.microsoft.com/office/drawing/2014/main" id="{7E26A272-D21A-4E5E-9C09-8AE57261B91C}"/>
                    </a:ext>
                  </a:extLst>
                </p14:cNvPr>
                <p14:cNvContentPartPr/>
                <p14:nvPr/>
              </p14:nvContentPartPr>
              <p14:xfrm>
                <a:off x="3122077" y="2748829"/>
                <a:ext cx="31680" cy="747720"/>
              </p14:xfrm>
            </p:contentPart>
          </mc:Choice>
          <mc:Fallback xmlns="">
            <p:pic>
              <p:nvPicPr>
                <p:cNvPr id="38" name="インク 37">
                  <a:extLst>
                    <a:ext uri="{FF2B5EF4-FFF2-40B4-BE49-F238E27FC236}">
                      <a16:creationId xmlns:a16="http://schemas.microsoft.com/office/drawing/2014/main" id="{7E26A272-D21A-4E5E-9C09-8AE57261B91C}"/>
                    </a:ext>
                  </a:extLst>
                </p:cNvPr>
                <p:cNvPicPr/>
                <p:nvPr/>
              </p:nvPicPr>
              <p:blipFill>
                <a:blip r:embed="rId61"/>
                <a:stretch>
                  <a:fillRect/>
                </a:stretch>
              </p:blipFill>
              <p:spPr>
                <a:xfrm>
                  <a:off x="3059437" y="2685829"/>
                  <a:ext cx="157320" cy="873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インク 38">
                  <a:extLst>
                    <a:ext uri="{FF2B5EF4-FFF2-40B4-BE49-F238E27FC236}">
                      <a16:creationId xmlns:a16="http://schemas.microsoft.com/office/drawing/2014/main" id="{81016F1E-97B6-1E79-97AC-A3617EF4D3D9}"/>
                    </a:ext>
                  </a:extLst>
                </p14:cNvPr>
                <p14:cNvContentPartPr/>
                <p14:nvPr/>
              </p14:nvContentPartPr>
              <p14:xfrm>
                <a:off x="3360037" y="1719949"/>
                <a:ext cx="2176200" cy="1820880"/>
              </p14:xfrm>
            </p:contentPart>
          </mc:Choice>
          <mc:Fallback xmlns="">
            <p:pic>
              <p:nvPicPr>
                <p:cNvPr id="39" name="インク 38">
                  <a:extLst>
                    <a:ext uri="{FF2B5EF4-FFF2-40B4-BE49-F238E27FC236}">
                      <a16:creationId xmlns:a16="http://schemas.microsoft.com/office/drawing/2014/main" id="{81016F1E-97B6-1E79-97AC-A3617EF4D3D9}"/>
                    </a:ext>
                  </a:extLst>
                </p:cNvPr>
                <p:cNvPicPr/>
                <p:nvPr/>
              </p:nvPicPr>
              <p:blipFill>
                <a:blip r:embed="rId63"/>
                <a:stretch>
                  <a:fillRect/>
                </a:stretch>
              </p:blipFill>
              <p:spPr>
                <a:xfrm>
                  <a:off x="3297037" y="1656949"/>
                  <a:ext cx="2301840" cy="1946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インク 39">
                  <a:extLst>
                    <a:ext uri="{FF2B5EF4-FFF2-40B4-BE49-F238E27FC236}">
                      <a16:creationId xmlns:a16="http://schemas.microsoft.com/office/drawing/2014/main" id="{AF6B9599-446D-AF19-93B0-4E526245107A}"/>
                    </a:ext>
                  </a:extLst>
                </p14:cNvPr>
                <p14:cNvContentPartPr/>
                <p14:nvPr/>
              </p14:nvContentPartPr>
              <p14:xfrm>
                <a:off x="4949437" y="1642909"/>
                <a:ext cx="650520" cy="609840"/>
              </p14:xfrm>
            </p:contentPart>
          </mc:Choice>
          <mc:Fallback xmlns="">
            <p:pic>
              <p:nvPicPr>
                <p:cNvPr id="40" name="インク 39">
                  <a:extLst>
                    <a:ext uri="{FF2B5EF4-FFF2-40B4-BE49-F238E27FC236}">
                      <a16:creationId xmlns:a16="http://schemas.microsoft.com/office/drawing/2014/main" id="{AF6B9599-446D-AF19-93B0-4E526245107A}"/>
                    </a:ext>
                  </a:extLst>
                </p:cNvPr>
                <p:cNvPicPr/>
                <p:nvPr/>
              </p:nvPicPr>
              <p:blipFill>
                <a:blip r:embed="rId65"/>
                <a:stretch>
                  <a:fillRect/>
                </a:stretch>
              </p:blipFill>
              <p:spPr>
                <a:xfrm>
                  <a:off x="4886797" y="1579909"/>
                  <a:ext cx="77616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インク 41">
                  <a:extLst>
                    <a:ext uri="{FF2B5EF4-FFF2-40B4-BE49-F238E27FC236}">
                      <a16:creationId xmlns:a16="http://schemas.microsoft.com/office/drawing/2014/main" id="{E2B4B55D-52AE-E0E7-C3F4-2164D89B0F39}"/>
                    </a:ext>
                  </a:extLst>
                </p14:cNvPr>
                <p14:cNvContentPartPr/>
                <p14:nvPr/>
              </p14:nvContentPartPr>
              <p14:xfrm>
                <a:off x="1460317" y="2407549"/>
                <a:ext cx="100800" cy="2613600"/>
              </p14:xfrm>
            </p:contentPart>
          </mc:Choice>
          <mc:Fallback xmlns="">
            <p:pic>
              <p:nvPicPr>
                <p:cNvPr id="42" name="インク 41">
                  <a:extLst>
                    <a:ext uri="{FF2B5EF4-FFF2-40B4-BE49-F238E27FC236}">
                      <a16:creationId xmlns:a16="http://schemas.microsoft.com/office/drawing/2014/main" id="{E2B4B55D-52AE-E0E7-C3F4-2164D89B0F39}"/>
                    </a:ext>
                  </a:extLst>
                </p:cNvPr>
                <p:cNvPicPr/>
                <p:nvPr/>
              </p:nvPicPr>
              <p:blipFill>
                <a:blip r:embed="rId67"/>
                <a:stretch>
                  <a:fillRect/>
                </a:stretch>
              </p:blipFill>
              <p:spPr>
                <a:xfrm>
                  <a:off x="1397317" y="2344549"/>
                  <a:ext cx="226440" cy="2739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インク 42">
                  <a:extLst>
                    <a:ext uri="{FF2B5EF4-FFF2-40B4-BE49-F238E27FC236}">
                      <a16:creationId xmlns:a16="http://schemas.microsoft.com/office/drawing/2014/main" id="{5D91469F-29AF-B289-6346-EC16BDF435C3}"/>
                    </a:ext>
                  </a:extLst>
                </p14:cNvPr>
                <p14:cNvContentPartPr/>
                <p14:nvPr/>
              </p14:nvContentPartPr>
              <p14:xfrm>
                <a:off x="1576597" y="2264629"/>
                <a:ext cx="822240" cy="58320"/>
              </p14:xfrm>
            </p:contentPart>
          </mc:Choice>
          <mc:Fallback xmlns="">
            <p:pic>
              <p:nvPicPr>
                <p:cNvPr id="43" name="インク 42">
                  <a:extLst>
                    <a:ext uri="{FF2B5EF4-FFF2-40B4-BE49-F238E27FC236}">
                      <a16:creationId xmlns:a16="http://schemas.microsoft.com/office/drawing/2014/main" id="{5D91469F-29AF-B289-6346-EC16BDF435C3}"/>
                    </a:ext>
                  </a:extLst>
                </p:cNvPr>
                <p:cNvPicPr/>
                <p:nvPr/>
              </p:nvPicPr>
              <p:blipFill>
                <a:blip r:embed="rId69"/>
                <a:stretch>
                  <a:fillRect/>
                </a:stretch>
              </p:blipFill>
              <p:spPr>
                <a:xfrm>
                  <a:off x="1513597" y="2201629"/>
                  <a:ext cx="9478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インク 43">
                  <a:extLst>
                    <a:ext uri="{FF2B5EF4-FFF2-40B4-BE49-F238E27FC236}">
                      <a16:creationId xmlns:a16="http://schemas.microsoft.com/office/drawing/2014/main" id="{D4D7DAFA-820B-34F9-286C-A4BAFAF8266A}"/>
                    </a:ext>
                  </a:extLst>
                </p14:cNvPr>
                <p14:cNvContentPartPr/>
                <p14:nvPr/>
              </p14:nvContentPartPr>
              <p14:xfrm>
                <a:off x="2147197" y="2091469"/>
                <a:ext cx="254880" cy="485280"/>
              </p14:xfrm>
            </p:contentPart>
          </mc:Choice>
          <mc:Fallback xmlns="">
            <p:pic>
              <p:nvPicPr>
                <p:cNvPr id="44" name="インク 43">
                  <a:extLst>
                    <a:ext uri="{FF2B5EF4-FFF2-40B4-BE49-F238E27FC236}">
                      <a16:creationId xmlns:a16="http://schemas.microsoft.com/office/drawing/2014/main" id="{D4D7DAFA-820B-34F9-286C-A4BAFAF8266A}"/>
                    </a:ext>
                  </a:extLst>
                </p:cNvPr>
                <p:cNvPicPr/>
                <p:nvPr/>
              </p:nvPicPr>
              <p:blipFill>
                <a:blip r:embed="rId71"/>
                <a:stretch>
                  <a:fillRect/>
                </a:stretch>
              </p:blipFill>
              <p:spPr>
                <a:xfrm>
                  <a:off x="2084557" y="2028469"/>
                  <a:ext cx="38052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インク 44">
                  <a:extLst>
                    <a:ext uri="{FF2B5EF4-FFF2-40B4-BE49-F238E27FC236}">
                      <a16:creationId xmlns:a16="http://schemas.microsoft.com/office/drawing/2014/main" id="{C1942D50-7633-D2FA-017F-A68B0028DFD5}"/>
                    </a:ext>
                  </a:extLst>
                </p14:cNvPr>
                <p14:cNvContentPartPr/>
                <p14:nvPr/>
              </p14:nvContentPartPr>
              <p14:xfrm>
                <a:off x="1508917" y="1291189"/>
                <a:ext cx="141480" cy="1101600"/>
              </p14:xfrm>
            </p:contentPart>
          </mc:Choice>
          <mc:Fallback xmlns="">
            <p:pic>
              <p:nvPicPr>
                <p:cNvPr id="45" name="インク 44">
                  <a:extLst>
                    <a:ext uri="{FF2B5EF4-FFF2-40B4-BE49-F238E27FC236}">
                      <a16:creationId xmlns:a16="http://schemas.microsoft.com/office/drawing/2014/main" id="{C1942D50-7633-D2FA-017F-A68B0028DFD5}"/>
                    </a:ext>
                  </a:extLst>
                </p:cNvPr>
                <p:cNvPicPr/>
                <p:nvPr/>
              </p:nvPicPr>
              <p:blipFill>
                <a:blip r:embed="rId73"/>
                <a:stretch>
                  <a:fillRect/>
                </a:stretch>
              </p:blipFill>
              <p:spPr>
                <a:xfrm>
                  <a:off x="1446277" y="1228189"/>
                  <a:ext cx="26712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インク 45">
                  <a:extLst>
                    <a:ext uri="{FF2B5EF4-FFF2-40B4-BE49-F238E27FC236}">
                      <a16:creationId xmlns:a16="http://schemas.microsoft.com/office/drawing/2014/main" id="{2AB4098C-51F0-9D37-74DD-8DBD8E1585BC}"/>
                    </a:ext>
                  </a:extLst>
                </p14:cNvPr>
                <p14:cNvContentPartPr/>
                <p14:nvPr/>
              </p14:nvContentPartPr>
              <p14:xfrm>
                <a:off x="1616917" y="1140709"/>
                <a:ext cx="3620160" cy="164520"/>
              </p14:xfrm>
            </p:contentPart>
          </mc:Choice>
          <mc:Fallback xmlns="">
            <p:pic>
              <p:nvPicPr>
                <p:cNvPr id="46" name="インク 45">
                  <a:extLst>
                    <a:ext uri="{FF2B5EF4-FFF2-40B4-BE49-F238E27FC236}">
                      <a16:creationId xmlns:a16="http://schemas.microsoft.com/office/drawing/2014/main" id="{2AB4098C-51F0-9D37-74DD-8DBD8E1585BC}"/>
                    </a:ext>
                  </a:extLst>
                </p:cNvPr>
                <p:cNvPicPr/>
                <p:nvPr/>
              </p:nvPicPr>
              <p:blipFill>
                <a:blip r:embed="rId75"/>
                <a:stretch>
                  <a:fillRect/>
                </a:stretch>
              </p:blipFill>
              <p:spPr>
                <a:xfrm>
                  <a:off x="1553917" y="1078069"/>
                  <a:ext cx="3745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インク 46">
                  <a:extLst>
                    <a:ext uri="{FF2B5EF4-FFF2-40B4-BE49-F238E27FC236}">
                      <a16:creationId xmlns:a16="http://schemas.microsoft.com/office/drawing/2014/main" id="{FC97D21A-D377-4CE2-F151-6FEAA02B9206}"/>
                    </a:ext>
                  </a:extLst>
                </p14:cNvPr>
                <p14:cNvContentPartPr/>
                <p14:nvPr/>
              </p14:nvContentPartPr>
              <p14:xfrm>
                <a:off x="4890397" y="948469"/>
                <a:ext cx="470880" cy="455400"/>
              </p14:xfrm>
            </p:contentPart>
          </mc:Choice>
          <mc:Fallback xmlns="">
            <p:pic>
              <p:nvPicPr>
                <p:cNvPr id="47" name="インク 46">
                  <a:extLst>
                    <a:ext uri="{FF2B5EF4-FFF2-40B4-BE49-F238E27FC236}">
                      <a16:creationId xmlns:a16="http://schemas.microsoft.com/office/drawing/2014/main" id="{FC97D21A-D377-4CE2-F151-6FEAA02B9206}"/>
                    </a:ext>
                  </a:extLst>
                </p:cNvPr>
                <p:cNvPicPr/>
                <p:nvPr/>
              </p:nvPicPr>
              <p:blipFill>
                <a:blip r:embed="rId77"/>
                <a:stretch>
                  <a:fillRect/>
                </a:stretch>
              </p:blipFill>
              <p:spPr>
                <a:xfrm>
                  <a:off x="4827397" y="885829"/>
                  <a:ext cx="5965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インク 48">
                  <a:extLst>
                    <a:ext uri="{FF2B5EF4-FFF2-40B4-BE49-F238E27FC236}">
                      <a16:creationId xmlns:a16="http://schemas.microsoft.com/office/drawing/2014/main" id="{19B87DD0-B0DD-2AF7-952F-715E23CFFB14}"/>
                    </a:ext>
                  </a:extLst>
                </p14:cNvPr>
                <p14:cNvContentPartPr/>
                <p14:nvPr/>
              </p14:nvContentPartPr>
              <p14:xfrm>
                <a:off x="1676677" y="495949"/>
                <a:ext cx="56160" cy="827280"/>
              </p14:xfrm>
            </p:contentPart>
          </mc:Choice>
          <mc:Fallback xmlns="">
            <p:pic>
              <p:nvPicPr>
                <p:cNvPr id="49" name="インク 48">
                  <a:extLst>
                    <a:ext uri="{FF2B5EF4-FFF2-40B4-BE49-F238E27FC236}">
                      <a16:creationId xmlns:a16="http://schemas.microsoft.com/office/drawing/2014/main" id="{19B87DD0-B0DD-2AF7-952F-715E23CFFB14}"/>
                    </a:ext>
                  </a:extLst>
                </p:cNvPr>
                <p:cNvPicPr/>
                <p:nvPr/>
              </p:nvPicPr>
              <p:blipFill>
                <a:blip r:embed="rId79"/>
                <a:stretch>
                  <a:fillRect/>
                </a:stretch>
              </p:blipFill>
              <p:spPr>
                <a:xfrm>
                  <a:off x="1613677" y="433309"/>
                  <a:ext cx="18180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インク 49">
                  <a:extLst>
                    <a:ext uri="{FF2B5EF4-FFF2-40B4-BE49-F238E27FC236}">
                      <a16:creationId xmlns:a16="http://schemas.microsoft.com/office/drawing/2014/main" id="{B8D3C104-65D3-E13B-021D-E0130EB97FB6}"/>
                    </a:ext>
                  </a:extLst>
                </p14:cNvPr>
                <p14:cNvContentPartPr/>
                <p14:nvPr/>
              </p14:nvContentPartPr>
              <p14:xfrm>
                <a:off x="1709077" y="181309"/>
                <a:ext cx="7040160" cy="277560"/>
              </p14:xfrm>
            </p:contentPart>
          </mc:Choice>
          <mc:Fallback xmlns="">
            <p:pic>
              <p:nvPicPr>
                <p:cNvPr id="50" name="インク 49">
                  <a:extLst>
                    <a:ext uri="{FF2B5EF4-FFF2-40B4-BE49-F238E27FC236}">
                      <a16:creationId xmlns:a16="http://schemas.microsoft.com/office/drawing/2014/main" id="{B8D3C104-65D3-E13B-021D-E0130EB97FB6}"/>
                    </a:ext>
                  </a:extLst>
                </p:cNvPr>
                <p:cNvPicPr/>
                <p:nvPr/>
              </p:nvPicPr>
              <p:blipFill>
                <a:blip r:embed="rId81"/>
                <a:stretch>
                  <a:fillRect/>
                </a:stretch>
              </p:blipFill>
              <p:spPr>
                <a:xfrm>
                  <a:off x="1646437" y="118309"/>
                  <a:ext cx="71658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インク 50">
                  <a:extLst>
                    <a:ext uri="{FF2B5EF4-FFF2-40B4-BE49-F238E27FC236}">
                      <a16:creationId xmlns:a16="http://schemas.microsoft.com/office/drawing/2014/main" id="{6BC3513F-3F95-C8F5-BFF0-2752F4AADBF1}"/>
                    </a:ext>
                  </a:extLst>
                </p14:cNvPr>
                <p14:cNvContentPartPr/>
                <p14:nvPr/>
              </p14:nvContentPartPr>
              <p14:xfrm>
                <a:off x="8789917" y="204709"/>
                <a:ext cx="53640" cy="435600"/>
              </p14:xfrm>
            </p:contentPart>
          </mc:Choice>
          <mc:Fallback xmlns="">
            <p:pic>
              <p:nvPicPr>
                <p:cNvPr id="51" name="インク 50">
                  <a:extLst>
                    <a:ext uri="{FF2B5EF4-FFF2-40B4-BE49-F238E27FC236}">
                      <a16:creationId xmlns:a16="http://schemas.microsoft.com/office/drawing/2014/main" id="{6BC3513F-3F95-C8F5-BFF0-2752F4AADBF1}"/>
                    </a:ext>
                  </a:extLst>
                </p:cNvPr>
                <p:cNvPicPr/>
                <p:nvPr/>
              </p:nvPicPr>
              <p:blipFill>
                <a:blip r:embed="rId83"/>
                <a:stretch>
                  <a:fillRect/>
                </a:stretch>
              </p:blipFill>
              <p:spPr>
                <a:xfrm>
                  <a:off x="8726917" y="142069"/>
                  <a:ext cx="1792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インク 51">
                  <a:extLst>
                    <a:ext uri="{FF2B5EF4-FFF2-40B4-BE49-F238E27FC236}">
                      <a16:creationId xmlns:a16="http://schemas.microsoft.com/office/drawing/2014/main" id="{E0E88154-4896-61D1-2B59-FFF044503B08}"/>
                    </a:ext>
                  </a:extLst>
                </p14:cNvPr>
                <p14:cNvContentPartPr/>
                <p14:nvPr/>
              </p14:nvContentPartPr>
              <p14:xfrm>
                <a:off x="8500837" y="529429"/>
                <a:ext cx="325080" cy="161280"/>
              </p14:xfrm>
            </p:contentPart>
          </mc:Choice>
          <mc:Fallback xmlns="">
            <p:pic>
              <p:nvPicPr>
                <p:cNvPr id="52" name="インク 51">
                  <a:extLst>
                    <a:ext uri="{FF2B5EF4-FFF2-40B4-BE49-F238E27FC236}">
                      <a16:creationId xmlns:a16="http://schemas.microsoft.com/office/drawing/2014/main" id="{E0E88154-4896-61D1-2B59-FFF044503B08}"/>
                    </a:ext>
                  </a:extLst>
                </p:cNvPr>
                <p:cNvPicPr/>
                <p:nvPr/>
              </p:nvPicPr>
              <p:blipFill>
                <a:blip r:embed="rId85"/>
                <a:stretch>
                  <a:fillRect/>
                </a:stretch>
              </p:blipFill>
              <p:spPr>
                <a:xfrm>
                  <a:off x="8438197" y="466429"/>
                  <a:ext cx="4507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インク 52">
                  <a:extLst>
                    <a:ext uri="{FF2B5EF4-FFF2-40B4-BE49-F238E27FC236}">
                      <a16:creationId xmlns:a16="http://schemas.microsoft.com/office/drawing/2014/main" id="{851BDAF9-9389-A81F-3F51-29834FBDCA74}"/>
                    </a:ext>
                  </a:extLst>
                </p14:cNvPr>
                <p14:cNvContentPartPr/>
                <p14:nvPr/>
              </p14:nvContentPartPr>
              <p14:xfrm>
                <a:off x="8774077" y="500629"/>
                <a:ext cx="396360" cy="341280"/>
              </p14:xfrm>
            </p:contentPart>
          </mc:Choice>
          <mc:Fallback xmlns="">
            <p:pic>
              <p:nvPicPr>
                <p:cNvPr id="53" name="インク 52">
                  <a:extLst>
                    <a:ext uri="{FF2B5EF4-FFF2-40B4-BE49-F238E27FC236}">
                      <a16:creationId xmlns:a16="http://schemas.microsoft.com/office/drawing/2014/main" id="{851BDAF9-9389-A81F-3F51-29834FBDCA74}"/>
                    </a:ext>
                  </a:extLst>
                </p:cNvPr>
                <p:cNvPicPr/>
                <p:nvPr/>
              </p:nvPicPr>
              <p:blipFill>
                <a:blip r:embed="rId87"/>
                <a:stretch>
                  <a:fillRect/>
                </a:stretch>
              </p:blipFill>
              <p:spPr>
                <a:xfrm>
                  <a:off x="8711437" y="437629"/>
                  <a:ext cx="5220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インク 53">
                  <a:extLst>
                    <a:ext uri="{FF2B5EF4-FFF2-40B4-BE49-F238E27FC236}">
                      <a16:creationId xmlns:a16="http://schemas.microsoft.com/office/drawing/2014/main" id="{ED6899FB-7DC1-03F5-296D-D4C9A09B565D}"/>
                    </a:ext>
                  </a:extLst>
                </p14:cNvPr>
                <p14:cNvContentPartPr/>
                <p14:nvPr/>
              </p14:nvContentPartPr>
              <p14:xfrm>
                <a:off x="8557357" y="1499269"/>
                <a:ext cx="228240" cy="2213280"/>
              </p14:xfrm>
            </p:contentPart>
          </mc:Choice>
          <mc:Fallback xmlns="">
            <p:pic>
              <p:nvPicPr>
                <p:cNvPr id="54" name="インク 53">
                  <a:extLst>
                    <a:ext uri="{FF2B5EF4-FFF2-40B4-BE49-F238E27FC236}">
                      <a16:creationId xmlns:a16="http://schemas.microsoft.com/office/drawing/2014/main" id="{ED6899FB-7DC1-03F5-296D-D4C9A09B565D}"/>
                    </a:ext>
                  </a:extLst>
                </p:cNvPr>
                <p:cNvPicPr/>
                <p:nvPr/>
              </p:nvPicPr>
              <p:blipFill>
                <a:blip r:embed="rId89"/>
                <a:stretch>
                  <a:fillRect/>
                </a:stretch>
              </p:blipFill>
              <p:spPr>
                <a:xfrm>
                  <a:off x="8494717" y="1436629"/>
                  <a:ext cx="353880" cy="2338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インク 54">
                  <a:extLst>
                    <a:ext uri="{FF2B5EF4-FFF2-40B4-BE49-F238E27FC236}">
                      <a16:creationId xmlns:a16="http://schemas.microsoft.com/office/drawing/2014/main" id="{175A3A99-1B3B-9F62-BF49-F44EE4FBE06F}"/>
                    </a:ext>
                  </a:extLst>
                </p14:cNvPr>
                <p14:cNvContentPartPr/>
                <p14:nvPr/>
              </p14:nvContentPartPr>
              <p14:xfrm>
                <a:off x="8373757" y="3351829"/>
                <a:ext cx="198000" cy="365400"/>
              </p14:xfrm>
            </p:contentPart>
          </mc:Choice>
          <mc:Fallback xmlns="">
            <p:pic>
              <p:nvPicPr>
                <p:cNvPr id="55" name="インク 54">
                  <a:extLst>
                    <a:ext uri="{FF2B5EF4-FFF2-40B4-BE49-F238E27FC236}">
                      <a16:creationId xmlns:a16="http://schemas.microsoft.com/office/drawing/2014/main" id="{175A3A99-1B3B-9F62-BF49-F44EE4FBE06F}"/>
                    </a:ext>
                  </a:extLst>
                </p:cNvPr>
                <p:cNvPicPr/>
                <p:nvPr/>
              </p:nvPicPr>
              <p:blipFill>
                <a:blip r:embed="rId91"/>
                <a:stretch>
                  <a:fillRect/>
                </a:stretch>
              </p:blipFill>
              <p:spPr>
                <a:xfrm>
                  <a:off x="8310757" y="3289189"/>
                  <a:ext cx="3236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インク 55">
                  <a:extLst>
                    <a:ext uri="{FF2B5EF4-FFF2-40B4-BE49-F238E27FC236}">
                      <a16:creationId xmlns:a16="http://schemas.microsoft.com/office/drawing/2014/main" id="{87E6B6F9-F13D-FB01-303F-D0334737A61A}"/>
                    </a:ext>
                  </a:extLst>
                </p14:cNvPr>
                <p14:cNvContentPartPr/>
                <p14:nvPr/>
              </p14:nvContentPartPr>
              <p14:xfrm>
                <a:off x="8622517" y="3276949"/>
                <a:ext cx="262800" cy="448200"/>
              </p14:xfrm>
            </p:contentPart>
          </mc:Choice>
          <mc:Fallback xmlns="">
            <p:pic>
              <p:nvPicPr>
                <p:cNvPr id="56" name="インク 55">
                  <a:extLst>
                    <a:ext uri="{FF2B5EF4-FFF2-40B4-BE49-F238E27FC236}">
                      <a16:creationId xmlns:a16="http://schemas.microsoft.com/office/drawing/2014/main" id="{87E6B6F9-F13D-FB01-303F-D0334737A61A}"/>
                    </a:ext>
                  </a:extLst>
                </p:cNvPr>
                <p:cNvPicPr/>
                <p:nvPr/>
              </p:nvPicPr>
              <p:blipFill>
                <a:blip r:embed="rId93"/>
                <a:stretch>
                  <a:fillRect/>
                </a:stretch>
              </p:blipFill>
              <p:spPr>
                <a:xfrm>
                  <a:off x="8559877" y="3213949"/>
                  <a:ext cx="38844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インク 56">
                  <a:extLst>
                    <a:ext uri="{FF2B5EF4-FFF2-40B4-BE49-F238E27FC236}">
                      <a16:creationId xmlns:a16="http://schemas.microsoft.com/office/drawing/2014/main" id="{1921BD24-F840-A823-41E0-70BDC2BC725D}"/>
                    </a:ext>
                  </a:extLst>
                </p14:cNvPr>
                <p14:cNvContentPartPr/>
                <p14:nvPr/>
              </p14:nvContentPartPr>
              <p14:xfrm>
                <a:off x="9377797" y="682789"/>
                <a:ext cx="810000" cy="945720"/>
              </p14:xfrm>
            </p:contentPart>
          </mc:Choice>
          <mc:Fallback xmlns="">
            <p:pic>
              <p:nvPicPr>
                <p:cNvPr id="57" name="インク 56">
                  <a:extLst>
                    <a:ext uri="{FF2B5EF4-FFF2-40B4-BE49-F238E27FC236}">
                      <a16:creationId xmlns:a16="http://schemas.microsoft.com/office/drawing/2014/main" id="{1921BD24-F840-A823-41E0-70BDC2BC725D}"/>
                    </a:ext>
                  </a:extLst>
                </p:cNvPr>
                <p:cNvPicPr/>
                <p:nvPr/>
              </p:nvPicPr>
              <p:blipFill>
                <a:blip r:embed="rId95"/>
                <a:stretch>
                  <a:fillRect/>
                </a:stretch>
              </p:blipFill>
              <p:spPr>
                <a:xfrm>
                  <a:off x="9315157" y="619789"/>
                  <a:ext cx="935640" cy="1071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インク 57">
                  <a:extLst>
                    <a:ext uri="{FF2B5EF4-FFF2-40B4-BE49-F238E27FC236}">
                      <a16:creationId xmlns:a16="http://schemas.microsoft.com/office/drawing/2014/main" id="{A3693E53-B75E-E39D-4DAE-1E39D50876FB}"/>
                    </a:ext>
                  </a:extLst>
                </p14:cNvPr>
                <p14:cNvContentPartPr/>
                <p14:nvPr/>
              </p14:nvContentPartPr>
              <p14:xfrm>
                <a:off x="9209317" y="1253389"/>
                <a:ext cx="445320" cy="588240"/>
              </p14:xfrm>
            </p:contentPart>
          </mc:Choice>
          <mc:Fallback xmlns="">
            <p:pic>
              <p:nvPicPr>
                <p:cNvPr id="58" name="インク 57">
                  <a:extLst>
                    <a:ext uri="{FF2B5EF4-FFF2-40B4-BE49-F238E27FC236}">
                      <a16:creationId xmlns:a16="http://schemas.microsoft.com/office/drawing/2014/main" id="{A3693E53-B75E-E39D-4DAE-1E39D50876FB}"/>
                    </a:ext>
                  </a:extLst>
                </p:cNvPr>
                <p:cNvPicPr/>
                <p:nvPr/>
              </p:nvPicPr>
              <p:blipFill>
                <a:blip r:embed="rId97"/>
                <a:stretch>
                  <a:fillRect/>
                </a:stretch>
              </p:blipFill>
              <p:spPr>
                <a:xfrm>
                  <a:off x="9146317" y="1190749"/>
                  <a:ext cx="57096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インク 59">
                  <a:extLst>
                    <a:ext uri="{FF2B5EF4-FFF2-40B4-BE49-F238E27FC236}">
                      <a16:creationId xmlns:a16="http://schemas.microsoft.com/office/drawing/2014/main" id="{A9FEC60D-E8F9-99E3-3DD0-5FD4957CD230}"/>
                    </a:ext>
                  </a:extLst>
                </p14:cNvPr>
                <p14:cNvContentPartPr/>
                <p14:nvPr/>
              </p14:nvContentPartPr>
              <p14:xfrm>
                <a:off x="7184317" y="1484869"/>
                <a:ext cx="1066320" cy="1352880"/>
              </p14:xfrm>
            </p:contentPart>
          </mc:Choice>
          <mc:Fallback xmlns="">
            <p:pic>
              <p:nvPicPr>
                <p:cNvPr id="60" name="インク 59">
                  <a:extLst>
                    <a:ext uri="{FF2B5EF4-FFF2-40B4-BE49-F238E27FC236}">
                      <a16:creationId xmlns:a16="http://schemas.microsoft.com/office/drawing/2014/main" id="{A9FEC60D-E8F9-99E3-3DD0-5FD4957CD230}"/>
                    </a:ext>
                  </a:extLst>
                </p:cNvPr>
                <p:cNvPicPr/>
                <p:nvPr/>
              </p:nvPicPr>
              <p:blipFill>
                <a:blip r:embed="rId99"/>
                <a:stretch>
                  <a:fillRect/>
                </a:stretch>
              </p:blipFill>
              <p:spPr>
                <a:xfrm>
                  <a:off x="7121317" y="1421869"/>
                  <a:ext cx="119196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インク 60">
                  <a:extLst>
                    <a:ext uri="{FF2B5EF4-FFF2-40B4-BE49-F238E27FC236}">
                      <a16:creationId xmlns:a16="http://schemas.microsoft.com/office/drawing/2014/main" id="{870C8A87-5073-939F-4009-2D5C25D5102A}"/>
                    </a:ext>
                  </a:extLst>
                </p14:cNvPr>
                <p14:cNvContentPartPr/>
                <p14:nvPr/>
              </p14:nvContentPartPr>
              <p14:xfrm>
                <a:off x="3681157" y="2644789"/>
                <a:ext cx="3474000" cy="107640"/>
              </p14:xfrm>
            </p:contentPart>
          </mc:Choice>
          <mc:Fallback xmlns="">
            <p:pic>
              <p:nvPicPr>
                <p:cNvPr id="61" name="インク 60">
                  <a:extLst>
                    <a:ext uri="{FF2B5EF4-FFF2-40B4-BE49-F238E27FC236}">
                      <a16:creationId xmlns:a16="http://schemas.microsoft.com/office/drawing/2014/main" id="{870C8A87-5073-939F-4009-2D5C25D5102A}"/>
                    </a:ext>
                  </a:extLst>
                </p:cNvPr>
                <p:cNvPicPr/>
                <p:nvPr/>
              </p:nvPicPr>
              <p:blipFill>
                <a:blip r:embed="rId101"/>
                <a:stretch>
                  <a:fillRect/>
                </a:stretch>
              </p:blipFill>
              <p:spPr>
                <a:xfrm>
                  <a:off x="3618157" y="2581789"/>
                  <a:ext cx="3599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インク 61">
                  <a:extLst>
                    <a:ext uri="{FF2B5EF4-FFF2-40B4-BE49-F238E27FC236}">
                      <a16:creationId xmlns:a16="http://schemas.microsoft.com/office/drawing/2014/main" id="{377C676D-FFF0-A2B5-444D-331EA188AEA4}"/>
                    </a:ext>
                  </a:extLst>
                </p14:cNvPr>
                <p14:cNvContentPartPr/>
                <p14:nvPr/>
              </p14:nvContentPartPr>
              <p14:xfrm>
                <a:off x="3551917" y="2376229"/>
                <a:ext cx="432360" cy="483840"/>
              </p14:xfrm>
            </p:contentPart>
          </mc:Choice>
          <mc:Fallback xmlns="">
            <p:pic>
              <p:nvPicPr>
                <p:cNvPr id="62" name="インク 61">
                  <a:extLst>
                    <a:ext uri="{FF2B5EF4-FFF2-40B4-BE49-F238E27FC236}">
                      <a16:creationId xmlns:a16="http://schemas.microsoft.com/office/drawing/2014/main" id="{377C676D-FFF0-A2B5-444D-331EA188AEA4}"/>
                    </a:ext>
                  </a:extLst>
                </p:cNvPr>
                <p:cNvPicPr/>
                <p:nvPr/>
              </p:nvPicPr>
              <p:blipFill>
                <a:blip r:embed="rId103"/>
                <a:stretch>
                  <a:fillRect/>
                </a:stretch>
              </p:blipFill>
              <p:spPr>
                <a:xfrm>
                  <a:off x="3489277" y="2313229"/>
                  <a:ext cx="55800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インク 63">
                  <a:extLst>
                    <a:ext uri="{FF2B5EF4-FFF2-40B4-BE49-F238E27FC236}">
                      <a16:creationId xmlns:a16="http://schemas.microsoft.com/office/drawing/2014/main" id="{85A85D0C-1FFC-0F63-4AF7-5A6FC6CDA1F9}"/>
                    </a:ext>
                  </a:extLst>
                </p14:cNvPr>
                <p14:cNvContentPartPr/>
                <p14:nvPr/>
              </p14:nvContentPartPr>
              <p14:xfrm>
                <a:off x="3253837" y="672349"/>
                <a:ext cx="93960" cy="1062360"/>
              </p14:xfrm>
            </p:contentPart>
          </mc:Choice>
          <mc:Fallback xmlns="">
            <p:pic>
              <p:nvPicPr>
                <p:cNvPr id="64" name="インク 63">
                  <a:extLst>
                    <a:ext uri="{FF2B5EF4-FFF2-40B4-BE49-F238E27FC236}">
                      <a16:creationId xmlns:a16="http://schemas.microsoft.com/office/drawing/2014/main" id="{85A85D0C-1FFC-0F63-4AF7-5A6FC6CDA1F9}"/>
                    </a:ext>
                  </a:extLst>
                </p:cNvPr>
                <p:cNvPicPr/>
                <p:nvPr/>
              </p:nvPicPr>
              <p:blipFill>
                <a:blip r:embed="rId105"/>
                <a:stretch>
                  <a:fillRect/>
                </a:stretch>
              </p:blipFill>
              <p:spPr>
                <a:xfrm>
                  <a:off x="3190837" y="609709"/>
                  <a:ext cx="219600" cy="118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インク 64">
                  <a:extLst>
                    <a:ext uri="{FF2B5EF4-FFF2-40B4-BE49-F238E27FC236}">
                      <a16:creationId xmlns:a16="http://schemas.microsoft.com/office/drawing/2014/main" id="{53AFF786-A4A4-9EF5-D495-044A8F193952}"/>
                    </a:ext>
                  </a:extLst>
                </p14:cNvPr>
                <p14:cNvContentPartPr/>
                <p14:nvPr/>
              </p14:nvContentPartPr>
              <p14:xfrm>
                <a:off x="3355357" y="566869"/>
                <a:ext cx="4358160" cy="95400"/>
              </p14:xfrm>
            </p:contentPart>
          </mc:Choice>
          <mc:Fallback xmlns="">
            <p:pic>
              <p:nvPicPr>
                <p:cNvPr id="65" name="インク 64">
                  <a:extLst>
                    <a:ext uri="{FF2B5EF4-FFF2-40B4-BE49-F238E27FC236}">
                      <a16:creationId xmlns:a16="http://schemas.microsoft.com/office/drawing/2014/main" id="{53AFF786-A4A4-9EF5-D495-044A8F193952}"/>
                    </a:ext>
                  </a:extLst>
                </p:cNvPr>
                <p:cNvPicPr/>
                <p:nvPr/>
              </p:nvPicPr>
              <p:blipFill>
                <a:blip r:embed="rId107"/>
                <a:stretch>
                  <a:fillRect/>
                </a:stretch>
              </p:blipFill>
              <p:spPr>
                <a:xfrm>
                  <a:off x="3292357" y="504229"/>
                  <a:ext cx="4483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インク 65">
                  <a:extLst>
                    <a:ext uri="{FF2B5EF4-FFF2-40B4-BE49-F238E27FC236}">
                      <a16:creationId xmlns:a16="http://schemas.microsoft.com/office/drawing/2014/main" id="{E2AB08F7-E994-1E18-DB48-A0F11E52CEF5}"/>
                    </a:ext>
                  </a:extLst>
                </p14:cNvPr>
                <p14:cNvContentPartPr/>
                <p14:nvPr/>
              </p14:nvContentPartPr>
              <p14:xfrm>
                <a:off x="7408957" y="408829"/>
                <a:ext cx="676080" cy="488520"/>
              </p14:xfrm>
            </p:contentPart>
          </mc:Choice>
          <mc:Fallback xmlns="">
            <p:pic>
              <p:nvPicPr>
                <p:cNvPr id="66" name="インク 65">
                  <a:extLst>
                    <a:ext uri="{FF2B5EF4-FFF2-40B4-BE49-F238E27FC236}">
                      <a16:creationId xmlns:a16="http://schemas.microsoft.com/office/drawing/2014/main" id="{E2AB08F7-E994-1E18-DB48-A0F11E52CEF5}"/>
                    </a:ext>
                  </a:extLst>
                </p:cNvPr>
                <p:cNvPicPr/>
                <p:nvPr/>
              </p:nvPicPr>
              <p:blipFill>
                <a:blip r:embed="rId109"/>
                <a:stretch>
                  <a:fillRect/>
                </a:stretch>
              </p:blipFill>
              <p:spPr>
                <a:xfrm>
                  <a:off x="7345957" y="346189"/>
                  <a:ext cx="80172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インク 67">
                  <a:extLst>
                    <a:ext uri="{FF2B5EF4-FFF2-40B4-BE49-F238E27FC236}">
                      <a16:creationId xmlns:a16="http://schemas.microsoft.com/office/drawing/2014/main" id="{9508E58B-7BB8-4607-E214-E3C375B623D4}"/>
                    </a:ext>
                  </a:extLst>
                </p14:cNvPr>
                <p14:cNvContentPartPr/>
                <p14:nvPr/>
              </p14:nvContentPartPr>
              <p14:xfrm>
                <a:off x="6768877" y="813829"/>
                <a:ext cx="311760" cy="416520"/>
              </p14:xfrm>
            </p:contentPart>
          </mc:Choice>
          <mc:Fallback xmlns="">
            <p:pic>
              <p:nvPicPr>
                <p:cNvPr id="68" name="インク 67">
                  <a:extLst>
                    <a:ext uri="{FF2B5EF4-FFF2-40B4-BE49-F238E27FC236}">
                      <a16:creationId xmlns:a16="http://schemas.microsoft.com/office/drawing/2014/main" id="{9508E58B-7BB8-4607-E214-E3C375B623D4}"/>
                    </a:ext>
                  </a:extLst>
                </p:cNvPr>
                <p:cNvPicPr/>
                <p:nvPr/>
              </p:nvPicPr>
              <p:blipFill>
                <a:blip r:embed="rId111"/>
                <a:stretch>
                  <a:fillRect/>
                </a:stretch>
              </p:blipFill>
              <p:spPr>
                <a:xfrm>
                  <a:off x="6705877" y="750829"/>
                  <a:ext cx="4374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インク 68">
                  <a:extLst>
                    <a:ext uri="{FF2B5EF4-FFF2-40B4-BE49-F238E27FC236}">
                      <a16:creationId xmlns:a16="http://schemas.microsoft.com/office/drawing/2014/main" id="{D99433CD-9A33-465F-E42F-90A87FF0CAC3}"/>
                    </a:ext>
                  </a:extLst>
                </p14:cNvPr>
                <p14:cNvContentPartPr/>
                <p14:nvPr/>
              </p14:nvContentPartPr>
              <p14:xfrm>
                <a:off x="6535957" y="736429"/>
                <a:ext cx="275400" cy="228960"/>
              </p14:xfrm>
            </p:contentPart>
          </mc:Choice>
          <mc:Fallback xmlns="">
            <p:pic>
              <p:nvPicPr>
                <p:cNvPr id="69" name="インク 68">
                  <a:extLst>
                    <a:ext uri="{FF2B5EF4-FFF2-40B4-BE49-F238E27FC236}">
                      <a16:creationId xmlns:a16="http://schemas.microsoft.com/office/drawing/2014/main" id="{D99433CD-9A33-465F-E42F-90A87FF0CAC3}"/>
                    </a:ext>
                  </a:extLst>
                </p:cNvPr>
                <p:cNvPicPr/>
                <p:nvPr/>
              </p:nvPicPr>
              <p:blipFill>
                <a:blip r:embed="rId113"/>
                <a:stretch>
                  <a:fillRect/>
                </a:stretch>
              </p:blipFill>
              <p:spPr>
                <a:xfrm>
                  <a:off x="6473317" y="673429"/>
                  <a:ext cx="4010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インク 70">
                  <a:extLst>
                    <a:ext uri="{FF2B5EF4-FFF2-40B4-BE49-F238E27FC236}">
                      <a16:creationId xmlns:a16="http://schemas.microsoft.com/office/drawing/2014/main" id="{D760857C-9524-FC99-BF8E-428E555AB042}"/>
                    </a:ext>
                  </a:extLst>
                </p14:cNvPr>
                <p14:cNvContentPartPr/>
                <p14:nvPr/>
              </p14:nvContentPartPr>
              <p14:xfrm>
                <a:off x="6560437" y="1108309"/>
                <a:ext cx="1363680" cy="99360"/>
              </p14:xfrm>
            </p:contentPart>
          </mc:Choice>
          <mc:Fallback xmlns="">
            <p:pic>
              <p:nvPicPr>
                <p:cNvPr id="71" name="インク 70">
                  <a:extLst>
                    <a:ext uri="{FF2B5EF4-FFF2-40B4-BE49-F238E27FC236}">
                      <a16:creationId xmlns:a16="http://schemas.microsoft.com/office/drawing/2014/main" id="{D760857C-9524-FC99-BF8E-428E555AB042}"/>
                    </a:ext>
                  </a:extLst>
                </p:cNvPr>
                <p:cNvPicPr/>
                <p:nvPr/>
              </p:nvPicPr>
              <p:blipFill>
                <a:blip r:embed="rId115"/>
                <a:stretch>
                  <a:fillRect/>
                </a:stretch>
              </p:blipFill>
              <p:spPr>
                <a:xfrm>
                  <a:off x="6497797" y="1045669"/>
                  <a:ext cx="1489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インク 71">
                  <a:extLst>
                    <a:ext uri="{FF2B5EF4-FFF2-40B4-BE49-F238E27FC236}">
                      <a16:creationId xmlns:a16="http://schemas.microsoft.com/office/drawing/2014/main" id="{391632A7-5EB0-6F32-C2E0-6573D2893CDA}"/>
                    </a:ext>
                  </a:extLst>
                </p14:cNvPr>
                <p14:cNvContentPartPr/>
                <p14:nvPr/>
              </p14:nvContentPartPr>
              <p14:xfrm>
                <a:off x="7707037" y="988429"/>
                <a:ext cx="597960" cy="315360"/>
              </p14:xfrm>
            </p:contentPart>
          </mc:Choice>
          <mc:Fallback xmlns="">
            <p:pic>
              <p:nvPicPr>
                <p:cNvPr id="72" name="インク 71">
                  <a:extLst>
                    <a:ext uri="{FF2B5EF4-FFF2-40B4-BE49-F238E27FC236}">
                      <a16:creationId xmlns:a16="http://schemas.microsoft.com/office/drawing/2014/main" id="{391632A7-5EB0-6F32-C2E0-6573D2893CDA}"/>
                    </a:ext>
                  </a:extLst>
                </p:cNvPr>
                <p:cNvPicPr/>
                <p:nvPr/>
              </p:nvPicPr>
              <p:blipFill>
                <a:blip r:embed="rId117"/>
                <a:stretch>
                  <a:fillRect/>
                </a:stretch>
              </p:blipFill>
              <p:spPr>
                <a:xfrm>
                  <a:off x="7644037" y="925429"/>
                  <a:ext cx="723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インク 73">
                  <a:extLst>
                    <a:ext uri="{FF2B5EF4-FFF2-40B4-BE49-F238E27FC236}">
                      <a16:creationId xmlns:a16="http://schemas.microsoft.com/office/drawing/2014/main" id="{A8F4A353-37FD-55EE-2CB6-6C1B49B825EC}"/>
                    </a:ext>
                  </a:extLst>
                </p14:cNvPr>
                <p14:cNvContentPartPr/>
                <p14:nvPr/>
              </p14:nvContentPartPr>
              <p14:xfrm>
                <a:off x="5231317" y="5568349"/>
                <a:ext cx="996840" cy="114120"/>
              </p14:xfrm>
            </p:contentPart>
          </mc:Choice>
          <mc:Fallback xmlns="">
            <p:pic>
              <p:nvPicPr>
                <p:cNvPr id="74" name="インク 73">
                  <a:extLst>
                    <a:ext uri="{FF2B5EF4-FFF2-40B4-BE49-F238E27FC236}">
                      <a16:creationId xmlns:a16="http://schemas.microsoft.com/office/drawing/2014/main" id="{A8F4A353-37FD-55EE-2CB6-6C1B49B825EC}"/>
                    </a:ext>
                  </a:extLst>
                </p:cNvPr>
                <p:cNvPicPr/>
                <p:nvPr/>
              </p:nvPicPr>
              <p:blipFill>
                <a:blip r:embed="rId119"/>
                <a:stretch>
                  <a:fillRect/>
                </a:stretch>
              </p:blipFill>
              <p:spPr>
                <a:xfrm>
                  <a:off x="5168677" y="5505349"/>
                  <a:ext cx="1122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インク 74">
                  <a:extLst>
                    <a:ext uri="{FF2B5EF4-FFF2-40B4-BE49-F238E27FC236}">
                      <a16:creationId xmlns:a16="http://schemas.microsoft.com/office/drawing/2014/main" id="{F4E44EF4-DD2D-66B7-A0CE-AC20EEA3AF52}"/>
                    </a:ext>
                  </a:extLst>
                </p14:cNvPr>
                <p14:cNvContentPartPr/>
                <p14:nvPr/>
              </p14:nvContentPartPr>
              <p14:xfrm>
                <a:off x="6143197" y="1956469"/>
                <a:ext cx="90720" cy="3670560"/>
              </p14:xfrm>
            </p:contentPart>
          </mc:Choice>
          <mc:Fallback xmlns="">
            <p:pic>
              <p:nvPicPr>
                <p:cNvPr id="75" name="インク 74">
                  <a:extLst>
                    <a:ext uri="{FF2B5EF4-FFF2-40B4-BE49-F238E27FC236}">
                      <a16:creationId xmlns:a16="http://schemas.microsoft.com/office/drawing/2014/main" id="{F4E44EF4-DD2D-66B7-A0CE-AC20EEA3AF52}"/>
                    </a:ext>
                  </a:extLst>
                </p:cNvPr>
                <p:cNvPicPr/>
                <p:nvPr/>
              </p:nvPicPr>
              <p:blipFill>
                <a:blip r:embed="rId121"/>
                <a:stretch>
                  <a:fillRect/>
                </a:stretch>
              </p:blipFill>
              <p:spPr>
                <a:xfrm>
                  <a:off x="6080557" y="1893829"/>
                  <a:ext cx="216360" cy="3796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インク 76">
                  <a:extLst>
                    <a:ext uri="{FF2B5EF4-FFF2-40B4-BE49-F238E27FC236}">
                      <a16:creationId xmlns:a16="http://schemas.microsoft.com/office/drawing/2014/main" id="{4D530D0E-0F90-1CAC-0DFE-CD0BB89E62A0}"/>
                    </a:ext>
                  </a:extLst>
                </p14:cNvPr>
                <p14:cNvContentPartPr/>
                <p14:nvPr/>
              </p14:nvContentPartPr>
              <p14:xfrm>
                <a:off x="5896957" y="1667749"/>
                <a:ext cx="271800" cy="396360"/>
              </p14:xfrm>
            </p:contentPart>
          </mc:Choice>
          <mc:Fallback xmlns="">
            <p:pic>
              <p:nvPicPr>
                <p:cNvPr id="77" name="インク 76">
                  <a:extLst>
                    <a:ext uri="{FF2B5EF4-FFF2-40B4-BE49-F238E27FC236}">
                      <a16:creationId xmlns:a16="http://schemas.microsoft.com/office/drawing/2014/main" id="{4D530D0E-0F90-1CAC-0DFE-CD0BB89E62A0}"/>
                    </a:ext>
                  </a:extLst>
                </p:cNvPr>
                <p:cNvPicPr/>
                <p:nvPr/>
              </p:nvPicPr>
              <p:blipFill>
                <a:blip r:embed="rId123"/>
                <a:stretch>
                  <a:fillRect/>
                </a:stretch>
              </p:blipFill>
              <p:spPr>
                <a:xfrm>
                  <a:off x="5834317" y="1605109"/>
                  <a:ext cx="39744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インク 77">
                  <a:extLst>
                    <a:ext uri="{FF2B5EF4-FFF2-40B4-BE49-F238E27FC236}">
                      <a16:creationId xmlns:a16="http://schemas.microsoft.com/office/drawing/2014/main" id="{DDB2E6F4-550D-B00C-3273-3E3F23A9C3F3}"/>
                    </a:ext>
                  </a:extLst>
                </p14:cNvPr>
                <p14:cNvContentPartPr/>
                <p14:nvPr/>
              </p14:nvContentPartPr>
              <p14:xfrm>
                <a:off x="6116557" y="1636429"/>
                <a:ext cx="309960" cy="335880"/>
              </p14:xfrm>
            </p:contentPart>
          </mc:Choice>
          <mc:Fallback xmlns="">
            <p:pic>
              <p:nvPicPr>
                <p:cNvPr id="78" name="インク 77">
                  <a:extLst>
                    <a:ext uri="{FF2B5EF4-FFF2-40B4-BE49-F238E27FC236}">
                      <a16:creationId xmlns:a16="http://schemas.microsoft.com/office/drawing/2014/main" id="{DDB2E6F4-550D-B00C-3273-3E3F23A9C3F3}"/>
                    </a:ext>
                  </a:extLst>
                </p:cNvPr>
                <p:cNvPicPr/>
                <p:nvPr/>
              </p:nvPicPr>
              <p:blipFill>
                <a:blip r:embed="rId125"/>
                <a:stretch>
                  <a:fillRect/>
                </a:stretch>
              </p:blipFill>
              <p:spPr>
                <a:xfrm>
                  <a:off x="6053917" y="1573789"/>
                  <a:ext cx="43560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インク 79">
                  <a:extLst>
                    <a:ext uri="{FF2B5EF4-FFF2-40B4-BE49-F238E27FC236}">
                      <a16:creationId xmlns:a16="http://schemas.microsoft.com/office/drawing/2014/main" id="{78F2FEEE-F639-31C8-128E-53687EBD29DF}"/>
                    </a:ext>
                  </a:extLst>
                </p14:cNvPr>
                <p14:cNvContentPartPr/>
                <p14:nvPr/>
              </p14:nvContentPartPr>
              <p14:xfrm>
                <a:off x="6173077" y="3400429"/>
                <a:ext cx="1419840" cy="69120"/>
              </p14:xfrm>
            </p:contentPart>
          </mc:Choice>
          <mc:Fallback xmlns="">
            <p:pic>
              <p:nvPicPr>
                <p:cNvPr id="80" name="インク 79">
                  <a:extLst>
                    <a:ext uri="{FF2B5EF4-FFF2-40B4-BE49-F238E27FC236}">
                      <a16:creationId xmlns:a16="http://schemas.microsoft.com/office/drawing/2014/main" id="{78F2FEEE-F639-31C8-128E-53687EBD29DF}"/>
                    </a:ext>
                  </a:extLst>
                </p:cNvPr>
                <p:cNvPicPr/>
                <p:nvPr/>
              </p:nvPicPr>
              <p:blipFill>
                <a:blip r:embed="rId127"/>
                <a:stretch>
                  <a:fillRect/>
                </a:stretch>
              </p:blipFill>
              <p:spPr>
                <a:xfrm>
                  <a:off x="6110077" y="3337429"/>
                  <a:ext cx="1545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インク 80">
                  <a:extLst>
                    <a:ext uri="{FF2B5EF4-FFF2-40B4-BE49-F238E27FC236}">
                      <a16:creationId xmlns:a16="http://schemas.microsoft.com/office/drawing/2014/main" id="{90BC294E-97DC-808C-A8A0-98832368E8B1}"/>
                    </a:ext>
                  </a:extLst>
                </p14:cNvPr>
                <p14:cNvContentPartPr/>
                <p14:nvPr/>
              </p14:nvContentPartPr>
              <p14:xfrm>
                <a:off x="7588237" y="2317549"/>
                <a:ext cx="632160" cy="1015200"/>
              </p14:xfrm>
            </p:contentPart>
          </mc:Choice>
          <mc:Fallback xmlns="">
            <p:pic>
              <p:nvPicPr>
                <p:cNvPr id="81" name="インク 80">
                  <a:extLst>
                    <a:ext uri="{FF2B5EF4-FFF2-40B4-BE49-F238E27FC236}">
                      <a16:creationId xmlns:a16="http://schemas.microsoft.com/office/drawing/2014/main" id="{90BC294E-97DC-808C-A8A0-98832368E8B1}"/>
                    </a:ext>
                  </a:extLst>
                </p:cNvPr>
                <p:cNvPicPr/>
                <p:nvPr/>
              </p:nvPicPr>
              <p:blipFill>
                <a:blip r:embed="rId129"/>
                <a:stretch>
                  <a:fillRect/>
                </a:stretch>
              </p:blipFill>
              <p:spPr>
                <a:xfrm>
                  <a:off x="7525237" y="2254549"/>
                  <a:ext cx="757800" cy="1140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インク 81">
                  <a:extLst>
                    <a:ext uri="{FF2B5EF4-FFF2-40B4-BE49-F238E27FC236}">
                      <a16:creationId xmlns:a16="http://schemas.microsoft.com/office/drawing/2014/main" id="{73554F27-BF16-2A71-8C8D-6AF23F4E1130}"/>
                    </a:ext>
                  </a:extLst>
                </p14:cNvPr>
                <p14:cNvContentPartPr/>
                <p14:nvPr/>
              </p14:nvContentPartPr>
              <p14:xfrm>
                <a:off x="7878397" y="1953589"/>
                <a:ext cx="470160" cy="535680"/>
              </p14:xfrm>
            </p:contentPart>
          </mc:Choice>
          <mc:Fallback xmlns="">
            <p:pic>
              <p:nvPicPr>
                <p:cNvPr id="82" name="インク 81">
                  <a:extLst>
                    <a:ext uri="{FF2B5EF4-FFF2-40B4-BE49-F238E27FC236}">
                      <a16:creationId xmlns:a16="http://schemas.microsoft.com/office/drawing/2014/main" id="{73554F27-BF16-2A71-8C8D-6AF23F4E1130}"/>
                    </a:ext>
                  </a:extLst>
                </p:cNvPr>
                <p:cNvPicPr/>
                <p:nvPr/>
              </p:nvPicPr>
              <p:blipFill>
                <a:blip r:embed="rId131"/>
                <a:stretch>
                  <a:fillRect/>
                </a:stretch>
              </p:blipFill>
              <p:spPr>
                <a:xfrm>
                  <a:off x="7815757" y="1890949"/>
                  <a:ext cx="595800" cy="66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インク 82">
                  <a:extLst>
                    <a:ext uri="{FF2B5EF4-FFF2-40B4-BE49-F238E27FC236}">
                      <a16:creationId xmlns:a16="http://schemas.microsoft.com/office/drawing/2014/main" id="{D08418CD-5C03-5AB2-15D4-064AA84B1818}"/>
                    </a:ext>
                  </a:extLst>
                </p14:cNvPr>
                <p14:cNvContentPartPr/>
                <p14:nvPr/>
              </p14:nvContentPartPr>
              <p14:xfrm>
                <a:off x="8201677" y="1916149"/>
                <a:ext cx="109440" cy="800640"/>
              </p14:xfrm>
            </p:contentPart>
          </mc:Choice>
          <mc:Fallback xmlns="">
            <p:pic>
              <p:nvPicPr>
                <p:cNvPr id="83" name="インク 82">
                  <a:extLst>
                    <a:ext uri="{FF2B5EF4-FFF2-40B4-BE49-F238E27FC236}">
                      <a16:creationId xmlns:a16="http://schemas.microsoft.com/office/drawing/2014/main" id="{D08418CD-5C03-5AB2-15D4-064AA84B1818}"/>
                    </a:ext>
                  </a:extLst>
                </p:cNvPr>
                <p:cNvPicPr/>
                <p:nvPr/>
              </p:nvPicPr>
              <p:blipFill>
                <a:blip r:embed="rId133"/>
                <a:stretch>
                  <a:fillRect/>
                </a:stretch>
              </p:blipFill>
              <p:spPr>
                <a:xfrm>
                  <a:off x="8139037" y="1853149"/>
                  <a:ext cx="235080" cy="926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インク 84">
                  <a:extLst>
                    <a:ext uri="{FF2B5EF4-FFF2-40B4-BE49-F238E27FC236}">
                      <a16:creationId xmlns:a16="http://schemas.microsoft.com/office/drawing/2014/main" id="{9BEEA151-B48A-8017-6B3B-1DDA010DDB95}"/>
                    </a:ext>
                  </a:extLst>
                </p14:cNvPr>
                <p14:cNvContentPartPr/>
                <p14:nvPr/>
              </p14:nvContentPartPr>
              <p14:xfrm>
                <a:off x="3351757" y="2869429"/>
                <a:ext cx="36000" cy="315360"/>
              </p14:xfrm>
            </p:contentPart>
          </mc:Choice>
          <mc:Fallback xmlns="">
            <p:pic>
              <p:nvPicPr>
                <p:cNvPr id="85" name="インク 84">
                  <a:extLst>
                    <a:ext uri="{FF2B5EF4-FFF2-40B4-BE49-F238E27FC236}">
                      <a16:creationId xmlns:a16="http://schemas.microsoft.com/office/drawing/2014/main" id="{9BEEA151-B48A-8017-6B3B-1DDA010DDB95}"/>
                    </a:ext>
                  </a:extLst>
                </p:cNvPr>
                <p:cNvPicPr/>
                <p:nvPr/>
              </p:nvPicPr>
              <p:blipFill>
                <a:blip r:embed="rId135"/>
                <a:stretch>
                  <a:fillRect/>
                </a:stretch>
              </p:blipFill>
              <p:spPr>
                <a:xfrm>
                  <a:off x="3289117" y="2806429"/>
                  <a:ext cx="16164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インク 85">
                  <a:extLst>
                    <a:ext uri="{FF2B5EF4-FFF2-40B4-BE49-F238E27FC236}">
                      <a16:creationId xmlns:a16="http://schemas.microsoft.com/office/drawing/2014/main" id="{A3C86A56-5343-7DC0-7A97-C79D008B9375}"/>
                    </a:ext>
                  </a:extLst>
                </p14:cNvPr>
                <p14:cNvContentPartPr/>
                <p14:nvPr/>
              </p14:nvContentPartPr>
              <p14:xfrm>
                <a:off x="3426637" y="2867989"/>
                <a:ext cx="175320" cy="66240"/>
              </p14:xfrm>
            </p:contentPart>
          </mc:Choice>
          <mc:Fallback xmlns="">
            <p:pic>
              <p:nvPicPr>
                <p:cNvPr id="86" name="インク 85">
                  <a:extLst>
                    <a:ext uri="{FF2B5EF4-FFF2-40B4-BE49-F238E27FC236}">
                      <a16:creationId xmlns:a16="http://schemas.microsoft.com/office/drawing/2014/main" id="{A3C86A56-5343-7DC0-7A97-C79D008B9375}"/>
                    </a:ext>
                  </a:extLst>
                </p:cNvPr>
                <p:cNvPicPr/>
                <p:nvPr/>
              </p:nvPicPr>
              <p:blipFill>
                <a:blip r:embed="rId137"/>
                <a:stretch>
                  <a:fillRect/>
                </a:stretch>
              </p:blipFill>
              <p:spPr>
                <a:xfrm>
                  <a:off x="3363997" y="2805349"/>
                  <a:ext cx="300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インク 86">
                  <a:extLst>
                    <a:ext uri="{FF2B5EF4-FFF2-40B4-BE49-F238E27FC236}">
                      <a16:creationId xmlns:a16="http://schemas.microsoft.com/office/drawing/2014/main" id="{6D6A55D6-CBE1-8B85-652C-74C1CE535085}"/>
                    </a:ext>
                  </a:extLst>
                </p14:cNvPr>
                <p14:cNvContentPartPr/>
                <p14:nvPr/>
              </p14:nvContentPartPr>
              <p14:xfrm>
                <a:off x="3423757" y="2973109"/>
                <a:ext cx="591480" cy="468000"/>
              </p14:xfrm>
            </p:contentPart>
          </mc:Choice>
          <mc:Fallback xmlns="">
            <p:pic>
              <p:nvPicPr>
                <p:cNvPr id="87" name="インク 86">
                  <a:extLst>
                    <a:ext uri="{FF2B5EF4-FFF2-40B4-BE49-F238E27FC236}">
                      <a16:creationId xmlns:a16="http://schemas.microsoft.com/office/drawing/2014/main" id="{6D6A55D6-CBE1-8B85-652C-74C1CE535085}"/>
                    </a:ext>
                  </a:extLst>
                </p:cNvPr>
                <p:cNvPicPr/>
                <p:nvPr/>
              </p:nvPicPr>
              <p:blipFill>
                <a:blip r:embed="rId139"/>
                <a:stretch>
                  <a:fillRect/>
                </a:stretch>
              </p:blipFill>
              <p:spPr>
                <a:xfrm>
                  <a:off x="3361117" y="2910109"/>
                  <a:ext cx="71712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インク 88">
                  <a:extLst>
                    <a:ext uri="{FF2B5EF4-FFF2-40B4-BE49-F238E27FC236}">
                      <a16:creationId xmlns:a16="http://schemas.microsoft.com/office/drawing/2014/main" id="{22D3A8BB-11AC-D570-8E0E-CD232568E2B6}"/>
                    </a:ext>
                  </a:extLst>
                </p14:cNvPr>
                <p14:cNvContentPartPr/>
                <p14:nvPr/>
              </p14:nvContentPartPr>
              <p14:xfrm>
                <a:off x="4005877" y="3389269"/>
                <a:ext cx="2113200" cy="55800"/>
              </p14:xfrm>
            </p:contentPart>
          </mc:Choice>
          <mc:Fallback xmlns="">
            <p:pic>
              <p:nvPicPr>
                <p:cNvPr id="89" name="インク 88">
                  <a:extLst>
                    <a:ext uri="{FF2B5EF4-FFF2-40B4-BE49-F238E27FC236}">
                      <a16:creationId xmlns:a16="http://schemas.microsoft.com/office/drawing/2014/main" id="{22D3A8BB-11AC-D570-8E0E-CD232568E2B6}"/>
                    </a:ext>
                  </a:extLst>
                </p:cNvPr>
                <p:cNvPicPr/>
                <p:nvPr/>
              </p:nvPicPr>
              <p:blipFill>
                <a:blip r:embed="rId141"/>
                <a:stretch>
                  <a:fillRect/>
                </a:stretch>
              </p:blipFill>
              <p:spPr>
                <a:xfrm>
                  <a:off x="3942877" y="3326629"/>
                  <a:ext cx="2238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インク 89">
                  <a:extLst>
                    <a:ext uri="{FF2B5EF4-FFF2-40B4-BE49-F238E27FC236}">
                      <a16:creationId xmlns:a16="http://schemas.microsoft.com/office/drawing/2014/main" id="{191C4550-4E7D-8839-4E12-FD4AD25D629C}"/>
                    </a:ext>
                  </a:extLst>
                </p14:cNvPr>
                <p14:cNvContentPartPr/>
                <p14:nvPr/>
              </p14:nvContentPartPr>
              <p14:xfrm>
                <a:off x="6041677" y="3433909"/>
                <a:ext cx="18720" cy="12960"/>
              </p14:xfrm>
            </p:contentPart>
          </mc:Choice>
          <mc:Fallback xmlns="">
            <p:pic>
              <p:nvPicPr>
                <p:cNvPr id="90" name="インク 89">
                  <a:extLst>
                    <a:ext uri="{FF2B5EF4-FFF2-40B4-BE49-F238E27FC236}">
                      <a16:creationId xmlns:a16="http://schemas.microsoft.com/office/drawing/2014/main" id="{191C4550-4E7D-8839-4E12-FD4AD25D629C}"/>
                    </a:ext>
                  </a:extLst>
                </p:cNvPr>
                <p:cNvPicPr/>
                <p:nvPr/>
              </p:nvPicPr>
              <p:blipFill>
                <a:blip r:embed="rId143"/>
                <a:stretch>
                  <a:fillRect/>
                </a:stretch>
              </p:blipFill>
              <p:spPr>
                <a:xfrm>
                  <a:off x="5979037" y="3371269"/>
                  <a:ext cx="144360" cy="138600"/>
                </a:xfrm>
                <a:prstGeom prst="rect">
                  <a:avLst/>
                </a:prstGeom>
              </p:spPr>
            </p:pic>
          </mc:Fallback>
        </mc:AlternateContent>
      </p:grpSp>
      <p:grpSp>
        <p:nvGrpSpPr>
          <p:cNvPr id="94" name="グループ化 93">
            <a:extLst>
              <a:ext uri="{FF2B5EF4-FFF2-40B4-BE49-F238E27FC236}">
                <a16:creationId xmlns:a16="http://schemas.microsoft.com/office/drawing/2014/main" id="{38C57E27-E21A-9FDA-DE00-721FCD97C884}"/>
              </a:ext>
            </a:extLst>
          </p:cNvPr>
          <p:cNvGrpSpPr/>
          <p:nvPr/>
        </p:nvGrpSpPr>
        <p:grpSpPr>
          <a:xfrm>
            <a:off x="8299957" y="5569429"/>
            <a:ext cx="1064520" cy="813240"/>
            <a:chOff x="8299957" y="5569429"/>
            <a:chExt cx="1064520" cy="813240"/>
          </a:xfrm>
        </p:grpSpPr>
        <mc:AlternateContent xmlns:mc="http://schemas.openxmlformats.org/markup-compatibility/2006" xmlns:p14="http://schemas.microsoft.com/office/powerpoint/2010/main">
          <mc:Choice Requires="p14">
            <p:contentPart p14:bwMode="auto" r:id="rId144">
              <p14:nvContentPartPr>
                <p14:cNvPr id="92" name="インク 91">
                  <a:extLst>
                    <a:ext uri="{FF2B5EF4-FFF2-40B4-BE49-F238E27FC236}">
                      <a16:creationId xmlns:a16="http://schemas.microsoft.com/office/drawing/2014/main" id="{60B42A44-661F-15F7-A842-C5433117712C}"/>
                    </a:ext>
                  </a:extLst>
                </p14:cNvPr>
                <p14:cNvContentPartPr/>
                <p14:nvPr/>
              </p14:nvContentPartPr>
              <p14:xfrm>
                <a:off x="8551597" y="5863909"/>
                <a:ext cx="572400" cy="11880"/>
              </p14:xfrm>
            </p:contentPart>
          </mc:Choice>
          <mc:Fallback xmlns="">
            <p:pic>
              <p:nvPicPr>
                <p:cNvPr id="92" name="インク 91">
                  <a:extLst>
                    <a:ext uri="{FF2B5EF4-FFF2-40B4-BE49-F238E27FC236}">
                      <a16:creationId xmlns:a16="http://schemas.microsoft.com/office/drawing/2014/main" id="{60B42A44-661F-15F7-A842-C5433117712C}"/>
                    </a:ext>
                  </a:extLst>
                </p:cNvPr>
                <p:cNvPicPr/>
                <p:nvPr/>
              </p:nvPicPr>
              <p:blipFill>
                <a:blip r:embed="rId145"/>
                <a:stretch>
                  <a:fillRect/>
                </a:stretch>
              </p:blipFill>
              <p:spPr>
                <a:xfrm>
                  <a:off x="8533597" y="5845909"/>
                  <a:ext cx="608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インク 92">
                  <a:extLst>
                    <a:ext uri="{FF2B5EF4-FFF2-40B4-BE49-F238E27FC236}">
                      <a16:creationId xmlns:a16="http://schemas.microsoft.com/office/drawing/2014/main" id="{72561E41-E51F-EDE1-A654-B1942E3088CC}"/>
                    </a:ext>
                  </a:extLst>
                </p14:cNvPr>
                <p14:cNvContentPartPr/>
                <p14:nvPr/>
              </p14:nvContentPartPr>
              <p14:xfrm>
                <a:off x="8299957" y="5569429"/>
                <a:ext cx="1064520" cy="813240"/>
              </p14:xfrm>
            </p:contentPart>
          </mc:Choice>
          <mc:Fallback xmlns="">
            <p:pic>
              <p:nvPicPr>
                <p:cNvPr id="93" name="インク 92">
                  <a:extLst>
                    <a:ext uri="{FF2B5EF4-FFF2-40B4-BE49-F238E27FC236}">
                      <a16:creationId xmlns:a16="http://schemas.microsoft.com/office/drawing/2014/main" id="{72561E41-E51F-EDE1-A654-B1942E3088CC}"/>
                    </a:ext>
                  </a:extLst>
                </p:cNvPr>
                <p:cNvPicPr/>
                <p:nvPr/>
              </p:nvPicPr>
              <p:blipFill>
                <a:blip r:embed="rId147"/>
                <a:stretch>
                  <a:fillRect/>
                </a:stretch>
              </p:blipFill>
              <p:spPr>
                <a:xfrm>
                  <a:off x="8282317" y="5551789"/>
                  <a:ext cx="1100160" cy="848880"/>
                </a:xfrm>
                <a:prstGeom prst="rect">
                  <a:avLst/>
                </a:prstGeom>
              </p:spPr>
            </p:pic>
          </mc:Fallback>
        </mc:AlternateContent>
      </p:grpSp>
      <p:grpSp>
        <p:nvGrpSpPr>
          <p:cNvPr id="98" name="グループ化 97">
            <a:extLst>
              <a:ext uri="{FF2B5EF4-FFF2-40B4-BE49-F238E27FC236}">
                <a16:creationId xmlns:a16="http://schemas.microsoft.com/office/drawing/2014/main" id="{CCE13B33-BCFD-B79F-4F0E-C71647650DBA}"/>
              </a:ext>
            </a:extLst>
          </p:cNvPr>
          <p:cNvGrpSpPr/>
          <p:nvPr/>
        </p:nvGrpSpPr>
        <p:grpSpPr>
          <a:xfrm>
            <a:off x="8143717" y="2417269"/>
            <a:ext cx="1073160" cy="844920"/>
            <a:chOff x="8143717" y="2417269"/>
            <a:chExt cx="1073160" cy="844920"/>
          </a:xfrm>
        </p:grpSpPr>
        <mc:AlternateContent xmlns:mc="http://schemas.openxmlformats.org/markup-compatibility/2006" xmlns:p14="http://schemas.microsoft.com/office/powerpoint/2010/main">
          <mc:Choice Requires="p14">
            <p:contentPart p14:bwMode="auto" r:id="rId148">
              <p14:nvContentPartPr>
                <p14:cNvPr id="95" name="インク 94">
                  <a:extLst>
                    <a:ext uri="{FF2B5EF4-FFF2-40B4-BE49-F238E27FC236}">
                      <a16:creationId xmlns:a16="http://schemas.microsoft.com/office/drawing/2014/main" id="{0878A73E-C7A5-E6E8-C687-C84D8C7B569C}"/>
                    </a:ext>
                  </a:extLst>
                </p14:cNvPr>
                <p14:cNvContentPartPr/>
                <p14:nvPr/>
              </p14:nvContentPartPr>
              <p14:xfrm>
                <a:off x="8287357" y="2734789"/>
                <a:ext cx="806760" cy="46080"/>
              </p14:xfrm>
            </p:contentPart>
          </mc:Choice>
          <mc:Fallback xmlns="">
            <p:pic>
              <p:nvPicPr>
                <p:cNvPr id="95" name="インク 94">
                  <a:extLst>
                    <a:ext uri="{FF2B5EF4-FFF2-40B4-BE49-F238E27FC236}">
                      <a16:creationId xmlns:a16="http://schemas.microsoft.com/office/drawing/2014/main" id="{0878A73E-C7A5-E6E8-C687-C84D8C7B569C}"/>
                    </a:ext>
                  </a:extLst>
                </p:cNvPr>
                <p:cNvPicPr/>
                <p:nvPr/>
              </p:nvPicPr>
              <p:blipFill>
                <a:blip r:embed="rId149"/>
                <a:stretch>
                  <a:fillRect/>
                </a:stretch>
              </p:blipFill>
              <p:spPr>
                <a:xfrm>
                  <a:off x="8269357" y="2717149"/>
                  <a:ext cx="842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インク 95">
                  <a:extLst>
                    <a:ext uri="{FF2B5EF4-FFF2-40B4-BE49-F238E27FC236}">
                      <a16:creationId xmlns:a16="http://schemas.microsoft.com/office/drawing/2014/main" id="{4DCEC842-8DF5-5B9A-A046-A2E2DD79AA07}"/>
                    </a:ext>
                  </a:extLst>
                </p14:cNvPr>
                <p14:cNvContentPartPr/>
                <p14:nvPr/>
              </p14:nvContentPartPr>
              <p14:xfrm>
                <a:off x="8688037" y="2476669"/>
                <a:ext cx="25560" cy="650880"/>
              </p14:xfrm>
            </p:contentPart>
          </mc:Choice>
          <mc:Fallback xmlns="">
            <p:pic>
              <p:nvPicPr>
                <p:cNvPr id="96" name="インク 95">
                  <a:extLst>
                    <a:ext uri="{FF2B5EF4-FFF2-40B4-BE49-F238E27FC236}">
                      <a16:creationId xmlns:a16="http://schemas.microsoft.com/office/drawing/2014/main" id="{4DCEC842-8DF5-5B9A-A046-A2E2DD79AA07}"/>
                    </a:ext>
                  </a:extLst>
                </p:cNvPr>
                <p:cNvPicPr/>
                <p:nvPr/>
              </p:nvPicPr>
              <p:blipFill>
                <a:blip r:embed="rId151"/>
                <a:stretch>
                  <a:fillRect/>
                </a:stretch>
              </p:blipFill>
              <p:spPr>
                <a:xfrm>
                  <a:off x="8670037" y="2458669"/>
                  <a:ext cx="61200" cy="686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インク 96">
                  <a:extLst>
                    <a:ext uri="{FF2B5EF4-FFF2-40B4-BE49-F238E27FC236}">
                      <a16:creationId xmlns:a16="http://schemas.microsoft.com/office/drawing/2014/main" id="{5B2BA229-7535-D7BE-DF03-9951C33E9467}"/>
                    </a:ext>
                  </a:extLst>
                </p14:cNvPr>
                <p14:cNvContentPartPr/>
                <p14:nvPr/>
              </p14:nvContentPartPr>
              <p14:xfrm>
                <a:off x="8143717" y="2417269"/>
                <a:ext cx="1073160" cy="844920"/>
              </p14:xfrm>
            </p:contentPart>
          </mc:Choice>
          <mc:Fallback xmlns="">
            <p:pic>
              <p:nvPicPr>
                <p:cNvPr id="97" name="インク 96">
                  <a:extLst>
                    <a:ext uri="{FF2B5EF4-FFF2-40B4-BE49-F238E27FC236}">
                      <a16:creationId xmlns:a16="http://schemas.microsoft.com/office/drawing/2014/main" id="{5B2BA229-7535-D7BE-DF03-9951C33E9467}"/>
                    </a:ext>
                  </a:extLst>
                </p:cNvPr>
                <p:cNvPicPr/>
                <p:nvPr/>
              </p:nvPicPr>
              <p:blipFill>
                <a:blip r:embed="rId153"/>
                <a:stretch>
                  <a:fillRect/>
                </a:stretch>
              </p:blipFill>
              <p:spPr>
                <a:xfrm>
                  <a:off x="8126077" y="2399269"/>
                  <a:ext cx="1108800" cy="880560"/>
                </a:xfrm>
                <a:prstGeom prst="rect">
                  <a:avLst/>
                </a:prstGeom>
              </p:spPr>
            </p:pic>
          </mc:Fallback>
        </mc:AlternateContent>
      </p:grpSp>
      <p:grpSp>
        <p:nvGrpSpPr>
          <p:cNvPr id="102" name="グループ化 101">
            <a:extLst>
              <a:ext uri="{FF2B5EF4-FFF2-40B4-BE49-F238E27FC236}">
                <a16:creationId xmlns:a16="http://schemas.microsoft.com/office/drawing/2014/main" id="{AA9CD9EC-00F9-9141-BB1A-D0C4D8C068A5}"/>
              </a:ext>
            </a:extLst>
          </p:cNvPr>
          <p:cNvGrpSpPr/>
          <p:nvPr/>
        </p:nvGrpSpPr>
        <p:grpSpPr>
          <a:xfrm>
            <a:off x="564637" y="3069229"/>
            <a:ext cx="1217880" cy="916560"/>
            <a:chOff x="564637" y="3069229"/>
            <a:chExt cx="1217880" cy="916560"/>
          </a:xfrm>
        </p:grpSpPr>
        <mc:AlternateContent xmlns:mc="http://schemas.openxmlformats.org/markup-compatibility/2006" xmlns:p14="http://schemas.microsoft.com/office/powerpoint/2010/main">
          <mc:Choice Requires="p14">
            <p:contentPart p14:bwMode="auto" r:id="rId154">
              <p14:nvContentPartPr>
                <p14:cNvPr id="99" name="インク 98">
                  <a:extLst>
                    <a:ext uri="{FF2B5EF4-FFF2-40B4-BE49-F238E27FC236}">
                      <a16:creationId xmlns:a16="http://schemas.microsoft.com/office/drawing/2014/main" id="{DDCE7E42-7BDA-98A9-8ACA-E3A8DD67A535}"/>
                    </a:ext>
                  </a:extLst>
                </p14:cNvPr>
                <p14:cNvContentPartPr/>
                <p14:nvPr/>
              </p14:nvContentPartPr>
              <p14:xfrm>
                <a:off x="959917" y="3536509"/>
                <a:ext cx="635040" cy="17280"/>
              </p14:xfrm>
            </p:contentPart>
          </mc:Choice>
          <mc:Fallback xmlns="">
            <p:pic>
              <p:nvPicPr>
                <p:cNvPr id="99" name="インク 98">
                  <a:extLst>
                    <a:ext uri="{FF2B5EF4-FFF2-40B4-BE49-F238E27FC236}">
                      <a16:creationId xmlns:a16="http://schemas.microsoft.com/office/drawing/2014/main" id="{DDCE7E42-7BDA-98A9-8ACA-E3A8DD67A535}"/>
                    </a:ext>
                  </a:extLst>
                </p:cNvPr>
                <p:cNvPicPr/>
                <p:nvPr/>
              </p:nvPicPr>
              <p:blipFill>
                <a:blip r:embed="rId155"/>
                <a:stretch>
                  <a:fillRect/>
                </a:stretch>
              </p:blipFill>
              <p:spPr>
                <a:xfrm>
                  <a:off x="942277" y="3518509"/>
                  <a:ext cx="67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インク 99">
                  <a:extLst>
                    <a:ext uri="{FF2B5EF4-FFF2-40B4-BE49-F238E27FC236}">
                      <a16:creationId xmlns:a16="http://schemas.microsoft.com/office/drawing/2014/main" id="{DB5FF561-4BC9-3515-8FC7-17057003631C}"/>
                    </a:ext>
                  </a:extLst>
                </p14:cNvPr>
                <p14:cNvContentPartPr/>
                <p14:nvPr/>
              </p14:nvContentPartPr>
              <p14:xfrm>
                <a:off x="1117597" y="3290629"/>
                <a:ext cx="81720" cy="551160"/>
              </p14:xfrm>
            </p:contentPart>
          </mc:Choice>
          <mc:Fallback xmlns="">
            <p:pic>
              <p:nvPicPr>
                <p:cNvPr id="100" name="インク 99">
                  <a:extLst>
                    <a:ext uri="{FF2B5EF4-FFF2-40B4-BE49-F238E27FC236}">
                      <a16:creationId xmlns:a16="http://schemas.microsoft.com/office/drawing/2014/main" id="{DB5FF561-4BC9-3515-8FC7-17057003631C}"/>
                    </a:ext>
                  </a:extLst>
                </p:cNvPr>
                <p:cNvPicPr/>
                <p:nvPr/>
              </p:nvPicPr>
              <p:blipFill>
                <a:blip r:embed="rId157"/>
                <a:stretch>
                  <a:fillRect/>
                </a:stretch>
              </p:blipFill>
              <p:spPr>
                <a:xfrm>
                  <a:off x="1099957" y="3272989"/>
                  <a:ext cx="11736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インク 100">
                  <a:extLst>
                    <a:ext uri="{FF2B5EF4-FFF2-40B4-BE49-F238E27FC236}">
                      <a16:creationId xmlns:a16="http://schemas.microsoft.com/office/drawing/2014/main" id="{48480CEA-79DB-3516-7478-9317A1CBAB84}"/>
                    </a:ext>
                  </a:extLst>
                </p14:cNvPr>
                <p14:cNvContentPartPr/>
                <p14:nvPr/>
              </p14:nvContentPartPr>
              <p14:xfrm>
                <a:off x="564637" y="3069229"/>
                <a:ext cx="1217880" cy="916560"/>
              </p14:xfrm>
            </p:contentPart>
          </mc:Choice>
          <mc:Fallback xmlns="">
            <p:pic>
              <p:nvPicPr>
                <p:cNvPr id="101" name="インク 100">
                  <a:extLst>
                    <a:ext uri="{FF2B5EF4-FFF2-40B4-BE49-F238E27FC236}">
                      <a16:creationId xmlns:a16="http://schemas.microsoft.com/office/drawing/2014/main" id="{48480CEA-79DB-3516-7478-9317A1CBAB84}"/>
                    </a:ext>
                  </a:extLst>
                </p:cNvPr>
                <p:cNvPicPr/>
                <p:nvPr/>
              </p:nvPicPr>
              <p:blipFill>
                <a:blip r:embed="rId159"/>
                <a:stretch>
                  <a:fillRect/>
                </a:stretch>
              </p:blipFill>
              <p:spPr>
                <a:xfrm>
                  <a:off x="546637" y="3051229"/>
                  <a:ext cx="1253520" cy="952200"/>
                </a:xfrm>
                <a:prstGeom prst="rect">
                  <a:avLst/>
                </a:prstGeom>
              </p:spPr>
            </p:pic>
          </mc:Fallback>
        </mc:AlternateContent>
      </p:grpSp>
    </p:spTree>
    <p:extLst>
      <p:ext uri="{BB962C8B-B14F-4D97-AF65-F5344CB8AC3E}">
        <p14:creationId xmlns:p14="http://schemas.microsoft.com/office/powerpoint/2010/main" val="486702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6ADECA3-D237-C488-47B6-CB5EBCB2C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23" y="627188"/>
            <a:ext cx="6521260" cy="5953711"/>
          </a:xfrm>
          <a:prstGeom prst="rect">
            <a:avLst/>
          </a:prstGeom>
        </p:spPr>
      </p:pic>
      <p:sp>
        <p:nvSpPr>
          <p:cNvPr id="5" name="テキスト ボックス 4">
            <a:extLst>
              <a:ext uri="{FF2B5EF4-FFF2-40B4-BE49-F238E27FC236}">
                <a16:creationId xmlns:a16="http://schemas.microsoft.com/office/drawing/2014/main" id="{EE4EA0FE-3794-7C34-8ADE-5317FFC09F24}"/>
              </a:ext>
            </a:extLst>
          </p:cNvPr>
          <p:cNvSpPr txBox="1"/>
          <p:nvPr/>
        </p:nvSpPr>
        <p:spPr>
          <a:xfrm>
            <a:off x="6210983" y="2507755"/>
            <a:ext cx="497535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Thanks !</a:t>
            </a:r>
            <a:endParaRPr kumimoji="1" lang="ja-JP" altLang="en-US" sz="8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31343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95273" y="414884"/>
            <a:ext cx="10346872" cy="769441"/>
          </a:xfrm>
          <a:prstGeom prst="rect">
            <a:avLst/>
          </a:prstGeom>
          <a:noFill/>
        </p:spPr>
        <p:txBody>
          <a:bodyPr wrap="square" rtlCol="0">
            <a:spAutoFit/>
          </a:bodyPr>
          <a:lstStyle/>
          <a:p>
            <a:r>
              <a:rPr kumimoji="1" lang="en-US" altLang="ja-JP" sz="4400" dirty="0"/>
              <a:t>Reason (</a:t>
            </a:r>
            <a:r>
              <a:rPr kumimoji="1" lang="ja-JP" altLang="en-US" sz="4400" dirty="0"/>
              <a:t>言い訳</a:t>
            </a:r>
            <a:r>
              <a:rPr kumimoji="1" lang="en-US" altLang="ja-JP" sz="4400" dirty="0"/>
              <a:t>)</a:t>
            </a:r>
            <a:endParaRPr kumimoji="1" lang="ja-JP" altLang="en-US" sz="4400" dirty="0"/>
          </a:p>
        </p:txBody>
      </p:sp>
      <p:cxnSp>
        <p:nvCxnSpPr>
          <p:cNvPr id="3" name="直線コネクタ 2">
            <a:extLst>
              <a:ext uri="{FF2B5EF4-FFF2-40B4-BE49-F238E27FC236}">
                <a16:creationId xmlns:a16="http://schemas.microsoft.com/office/drawing/2014/main" id="{CAAFED3F-E124-D95C-614B-6C2FF6BA8646}"/>
              </a:ext>
            </a:extLst>
          </p:cNvPr>
          <p:cNvCxnSpPr/>
          <p:nvPr/>
        </p:nvCxnSpPr>
        <p:spPr>
          <a:xfrm>
            <a:off x="2712922" y="696397"/>
            <a:ext cx="196807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4" name="直線コネクタ 3">
            <a:extLst>
              <a:ext uri="{FF2B5EF4-FFF2-40B4-BE49-F238E27FC236}">
                <a16:creationId xmlns:a16="http://schemas.microsoft.com/office/drawing/2014/main" id="{A9C27751-A368-3A7D-6F27-63FFD1F1095D}"/>
              </a:ext>
            </a:extLst>
          </p:cNvPr>
          <p:cNvCxnSpPr>
            <a:cxnSpLocks/>
          </p:cNvCxnSpPr>
          <p:nvPr/>
        </p:nvCxnSpPr>
        <p:spPr>
          <a:xfrm>
            <a:off x="2688697" y="873020"/>
            <a:ext cx="2034692"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4C54FBB4-628B-2AB3-6B16-A46EDE82FBF6}"/>
              </a:ext>
            </a:extLst>
          </p:cNvPr>
          <p:cNvSpPr txBox="1"/>
          <p:nvPr/>
        </p:nvSpPr>
        <p:spPr>
          <a:xfrm>
            <a:off x="989733" y="1637791"/>
            <a:ext cx="10346872" cy="923330"/>
          </a:xfrm>
          <a:prstGeom prst="rect">
            <a:avLst/>
          </a:prstGeom>
          <a:noFill/>
        </p:spPr>
        <p:txBody>
          <a:bodyPr wrap="square" rtlCol="0">
            <a:spAutoFit/>
          </a:bodyPr>
          <a:lstStyle/>
          <a:p>
            <a:r>
              <a:rPr lang="en-US" altLang="ja-JP" sz="5400" dirty="0"/>
              <a:t>Important to study various field.</a:t>
            </a:r>
            <a:endParaRPr kumimoji="1" lang="ja-JP" altLang="en-US" sz="5400" dirty="0"/>
          </a:p>
        </p:txBody>
      </p:sp>
    </p:spTree>
    <p:extLst>
      <p:ext uri="{BB962C8B-B14F-4D97-AF65-F5344CB8AC3E}">
        <p14:creationId xmlns:p14="http://schemas.microsoft.com/office/powerpoint/2010/main" val="242178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95273" y="414884"/>
            <a:ext cx="10346872" cy="769441"/>
          </a:xfrm>
          <a:prstGeom prst="rect">
            <a:avLst/>
          </a:prstGeom>
          <a:noFill/>
        </p:spPr>
        <p:txBody>
          <a:bodyPr wrap="square" rtlCol="0">
            <a:spAutoFit/>
          </a:bodyPr>
          <a:lstStyle/>
          <a:p>
            <a:r>
              <a:rPr kumimoji="1" lang="en-US" altLang="ja-JP" sz="4400" dirty="0"/>
              <a:t>Reason (</a:t>
            </a:r>
            <a:r>
              <a:rPr kumimoji="1" lang="ja-JP" altLang="en-US" sz="4400" dirty="0"/>
              <a:t>言い訳</a:t>
            </a:r>
            <a:r>
              <a:rPr kumimoji="1" lang="en-US" altLang="ja-JP" sz="4400" dirty="0"/>
              <a:t>)</a:t>
            </a:r>
            <a:endParaRPr kumimoji="1" lang="ja-JP" altLang="en-US" sz="4400" dirty="0"/>
          </a:p>
        </p:txBody>
      </p:sp>
      <p:cxnSp>
        <p:nvCxnSpPr>
          <p:cNvPr id="3" name="直線コネクタ 2">
            <a:extLst>
              <a:ext uri="{FF2B5EF4-FFF2-40B4-BE49-F238E27FC236}">
                <a16:creationId xmlns:a16="http://schemas.microsoft.com/office/drawing/2014/main" id="{CAAFED3F-E124-D95C-614B-6C2FF6BA8646}"/>
              </a:ext>
            </a:extLst>
          </p:cNvPr>
          <p:cNvCxnSpPr/>
          <p:nvPr/>
        </p:nvCxnSpPr>
        <p:spPr>
          <a:xfrm>
            <a:off x="2712922" y="696397"/>
            <a:ext cx="196807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4" name="直線コネクタ 3">
            <a:extLst>
              <a:ext uri="{FF2B5EF4-FFF2-40B4-BE49-F238E27FC236}">
                <a16:creationId xmlns:a16="http://schemas.microsoft.com/office/drawing/2014/main" id="{A9C27751-A368-3A7D-6F27-63FFD1F1095D}"/>
              </a:ext>
            </a:extLst>
          </p:cNvPr>
          <p:cNvCxnSpPr>
            <a:cxnSpLocks/>
          </p:cNvCxnSpPr>
          <p:nvPr/>
        </p:nvCxnSpPr>
        <p:spPr>
          <a:xfrm>
            <a:off x="2688697" y="873020"/>
            <a:ext cx="2034692"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4C54FBB4-628B-2AB3-6B16-A46EDE82FBF6}"/>
              </a:ext>
            </a:extLst>
          </p:cNvPr>
          <p:cNvSpPr txBox="1"/>
          <p:nvPr/>
        </p:nvSpPr>
        <p:spPr>
          <a:xfrm>
            <a:off x="989733" y="1637791"/>
            <a:ext cx="10346872" cy="923330"/>
          </a:xfrm>
          <a:prstGeom prst="rect">
            <a:avLst/>
          </a:prstGeom>
          <a:noFill/>
        </p:spPr>
        <p:txBody>
          <a:bodyPr wrap="square" rtlCol="0">
            <a:spAutoFit/>
          </a:bodyPr>
          <a:lstStyle/>
          <a:p>
            <a:r>
              <a:rPr lang="en-US" altLang="ja-JP" sz="5400" dirty="0"/>
              <a:t>Important to study various field.</a:t>
            </a:r>
            <a:endParaRPr kumimoji="1" lang="ja-JP" altLang="en-US" sz="5400" dirty="0"/>
          </a:p>
        </p:txBody>
      </p:sp>
      <p:sp>
        <p:nvSpPr>
          <p:cNvPr id="2" name="テキスト ボックス 1">
            <a:extLst>
              <a:ext uri="{FF2B5EF4-FFF2-40B4-BE49-F238E27FC236}">
                <a16:creationId xmlns:a16="http://schemas.microsoft.com/office/drawing/2014/main" id="{682968CF-5269-1A40-A9F2-B0BFFE24BEF0}"/>
              </a:ext>
            </a:extLst>
          </p:cNvPr>
          <p:cNvSpPr txBox="1"/>
          <p:nvPr/>
        </p:nvSpPr>
        <p:spPr>
          <a:xfrm>
            <a:off x="989733" y="3643214"/>
            <a:ext cx="10346872" cy="923330"/>
          </a:xfrm>
          <a:prstGeom prst="rect">
            <a:avLst/>
          </a:prstGeom>
          <a:noFill/>
        </p:spPr>
        <p:txBody>
          <a:bodyPr wrap="square" rtlCol="0">
            <a:spAutoFit/>
          </a:bodyPr>
          <a:lstStyle/>
          <a:p>
            <a:r>
              <a:rPr kumimoji="1" lang="en-US" altLang="ja-JP" sz="5400" dirty="0"/>
              <a:t>Last </a:t>
            </a:r>
            <a:r>
              <a:rPr lang="en-US" altLang="ja-JP" sz="5400" dirty="0"/>
              <a:t>Group Meeting in 2022 </a:t>
            </a:r>
            <a:endParaRPr kumimoji="1" lang="ja-JP" altLang="en-US" sz="5400" dirty="0"/>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86C666B5-E0BF-460B-791B-C45F05802D0C}"/>
                  </a:ext>
                </a:extLst>
              </p14:cNvPr>
              <p14:cNvContentPartPr/>
              <p14:nvPr/>
            </p14:nvContentPartPr>
            <p14:xfrm>
              <a:off x="10338299" y="3726100"/>
              <a:ext cx="283320" cy="282600"/>
            </p14:xfrm>
          </p:contentPart>
        </mc:Choice>
        <mc:Fallback xmlns="">
          <p:pic>
            <p:nvPicPr>
              <p:cNvPr id="13" name="インク 12">
                <a:extLst>
                  <a:ext uri="{FF2B5EF4-FFF2-40B4-BE49-F238E27FC236}">
                    <a16:creationId xmlns:a16="http://schemas.microsoft.com/office/drawing/2014/main" id="{86C666B5-E0BF-460B-791B-C45F05802D0C}"/>
                  </a:ext>
                </a:extLst>
              </p:cNvPr>
              <p:cNvPicPr/>
              <p:nvPr/>
            </p:nvPicPr>
            <p:blipFill>
              <a:blip r:embed="rId3"/>
              <a:stretch>
                <a:fillRect/>
              </a:stretch>
            </p:blipFill>
            <p:spPr>
              <a:xfrm>
                <a:off x="10320659" y="3708460"/>
                <a:ext cx="3189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インク 13">
                <a:extLst>
                  <a:ext uri="{FF2B5EF4-FFF2-40B4-BE49-F238E27FC236}">
                    <a16:creationId xmlns:a16="http://schemas.microsoft.com/office/drawing/2014/main" id="{AC13DCBC-952B-E606-3A33-079E604B03CC}"/>
                  </a:ext>
                </a:extLst>
              </p14:cNvPr>
              <p14:cNvContentPartPr/>
              <p14:nvPr/>
            </p14:nvContentPartPr>
            <p14:xfrm>
              <a:off x="10786859" y="3723940"/>
              <a:ext cx="263160" cy="236520"/>
            </p14:xfrm>
          </p:contentPart>
        </mc:Choice>
        <mc:Fallback xmlns="">
          <p:pic>
            <p:nvPicPr>
              <p:cNvPr id="14" name="インク 13">
                <a:extLst>
                  <a:ext uri="{FF2B5EF4-FFF2-40B4-BE49-F238E27FC236}">
                    <a16:creationId xmlns:a16="http://schemas.microsoft.com/office/drawing/2014/main" id="{AC13DCBC-952B-E606-3A33-079E604B03CC}"/>
                  </a:ext>
                </a:extLst>
              </p:cNvPr>
              <p:cNvPicPr/>
              <p:nvPr/>
            </p:nvPicPr>
            <p:blipFill>
              <a:blip r:embed="rId5"/>
              <a:stretch>
                <a:fillRect/>
              </a:stretch>
            </p:blipFill>
            <p:spPr>
              <a:xfrm>
                <a:off x="10768859" y="3706300"/>
                <a:ext cx="298800" cy="272160"/>
              </a:xfrm>
              <a:prstGeom prst="rect">
                <a:avLst/>
              </a:prstGeom>
            </p:spPr>
          </p:pic>
        </mc:Fallback>
      </mc:AlternateContent>
      <p:grpSp>
        <p:nvGrpSpPr>
          <p:cNvPr id="31" name="グループ化 30">
            <a:extLst>
              <a:ext uri="{FF2B5EF4-FFF2-40B4-BE49-F238E27FC236}">
                <a16:creationId xmlns:a16="http://schemas.microsoft.com/office/drawing/2014/main" id="{051224AC-B062-2453-034B-5D2A805B33CD}"/>
              </a:ext>
            </a:extLst>
          </p:cNvPr>
          <p:cNvGrpSpPr/>
          <p:nvPr/>
        </p:nvGrpSpPr>
        <p:grpSpPr>
          <a:xfrm>
            <a:off x="10116179" y="3489580"/>
            <a:ext cx="1588680" cy="1771920"/>
            <a:chOff x="10116179" y="3489580"/>
            <a:chExt cx="1588680" cy="1771920"/>
          </a:xfrm>
        </p:grpSpPr>
        <mc:AlternateContent xmlns:mc="http://schemas.openxmlformats.org/markup-compatibility/2006" xmlns:p14="http://schemas.microsoft.com/office/powerpoint/2010/main">
          <mc:Choice Requires="p14">
            <p:contentPart p14:bwMode="auto" r:id="rId6">
              <p14:nvContentPartPr>
                <p14:cNvPr id="15" name="インク 14">
                  <a:extLst>
                    <a:ext uri="{FF2B5EF4-FFF2-40B4-BE49-F238E27FC236}">
                      <a16:creationId xmlns:a16="http://schemas.microsoft.com/office/drawing/2014/main" id="{426360A5-D320-525A-92B6-9554B71B549D}"/>
                    </a:ext>
                  </a:extLst>
                </p14:cNvPr>
                <p14:cNvContentPartPr/>
                <p14:nvPr/>
              </p14:nvContentPartPr>
              <p14:xfrm>
                <a:off x="10643939" y="4066300"/>
                <a:ext cx="235080" cy="228600"/>
              </p14:xfrm>
            </p:contentPart>
          </mc:Choice>
          <mc:Fallback xmlns="">
            <p:pic>
              <p:nvPicPr>
                <p:cNvPr id="15" name="インク 14">
                  <a:extLst>
                    <a:ext uri="{FF2B5EF4-FFF2-40B4-BE49-F238E27FC236}">
                      <a16:creationId xmlns:a16="http://schemas.microsoft.com/office/drawing/2014/main" id="{426360A5-D320-525A-92B6-9554B71B549D}"/>
                    </a:ext>
                  </a:extLst>
                </p:cNvPr>
                <p:cNvPicPr/>
                <p:nvPr/>
              </p:nvPicPr>
              <p:blipFill>
                <a:blip r:embed="rId7"/>
                <a:stretch>
                  <a:fillRect/>
                </a:stretch>
              </p:blipFill>
              <p:spPr>
                <a:xfrm>
                  <a:off x="10625939" y="4048300"/>
                  <a:ext cx="270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インク 15">
                  <a:extLst>
                    <a:ext uri="{FF2B5EF4-FFF2-40B4-BE49-F238E27FC236}">
                      <a16:creationId xmlns:a16="http://schemas.microsoft.com/office/drawing/2014/main" id="{0D9EFC25-42B0-C726-612D-37360ECE167F}"/>
                    </a:ext>
                  </a:extLst>
                </p14:cNvPr>
                <p14:cNvContentPartPr/>
                <p14:nvPr/>
              </p14:nvContentPartPr>
              <p14:xfrm>
                <a:off x="10398419" y="4012660"/>
                <a:ext cx="360" cy="360"/>
              </p14:xfrm>
            </p:contentPart>
          </mc:Choice>
          <mc:Fallback xmlns="">
            <p:pic>
              <p:nvPicPr>
                <p:cNvPr id="16" name="インク 15">
                  <a:extLst>
                    <a:ext uri="{FF2B5EF4-FFF2-40B4-BE49-F238E27FC236}">
                      <a16:creationId xmlns:a16="http://schemas.microsoft.com/office/drawing/2014/main" id="{0D9EFC25-42B0-C726-612D-37360ECE167F}"/>
                    </a:ext>
                  </a:extLst>
                </p:cNvPr>
                <p:cNvPicPr/>
                <p:nvPr/>
              </p:nvPicPr>
              <p:blipFill>
                <a:blip r:embed="rId9"/>
                <a:stretch>
                  <a:fillRect/>
                </a:stretch>
              </p:blipFill>
              <p:spPr>
                <a:xfrm>
                  <a:off x="10380419" y="39946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インク 16">
                  <a:extLst>
                    <a:ext uri="{FF2B5EF4-FFF2-40B4-BE49-F238E27FC236}">
                      <a16:creationId xmlns:a16="http://schemas.microsoft.com/office/drawing/2014/main" id="{BD3940B9-C53D-A6A5-7D24-6398375B819D}"/>
                    </a:ext>
                  </a:extLst>
                </p14:cNvPr>
                <p14:cNvContentPartPr/>
                <p14:nvPr/>
              </p14:nvContentPartPr>
              <p14:xfrm>
                <a:off x="10351979" y="3995380"/>
                <a:ext cx="40680" cy="36360"/>
              </p14:xfrm>
            </p:contentPart>
          </mc:Choice>
          <mc:Fallback xmlns="">
            <p:pic>
              <p:nvPicPr>
                <p:cNvPr id="17" name="インク 16">
                  <a:extLst>
                    <a:ext uri="{FF2B5EF4-FFF2-40B4-BE49-F238E27FC236}">
                      <a16:creationId xmlns:a16="http://schemas.microsoft.com/office/drawing/2014/main" id="{BD3940B9-C53D-A6A5-7D24-6398375B819D}"/>
                    </a:ext>
                  </a:extLst>
                </p:cNvPr>
                <p:cNvPicPr/>
                <p:nvPr/>
              </p:nvPicPr>
              <p:blipFill>
                <a:blip r:embed="rId11"/>
                <a:stretch>
                  <a:fillRect/>
                </a:stretch>
              </p:blipFill>
              <p:spPr>
                <a:xfrm>
                  <a:off x="10333979" y="3977740"/>
                  <a:ext cx="76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インク 18">
                  <a:extLst>
                    <a:ext uri="{FF2B5EF4-FFF2-40B4-BE49-F238E27FC236}">
                      <a16:creationId xmlns:a16="http://schemas.microsoft.com/office/drawing/2014/main" id="{DA724EAD-F5A6-930D-F98A-98ABB8620EBA}"/>
                    </a:ext>
                  </a:extLst>
                </p14:cNvPr>
                <p14:cNvContentPartPr/>
                <p14:nvPr/>
              </p14:nvContentPartPr>
              <p14:xfrm>
                <a:off x="10225259" y="3489580"/>
                <a:ext cx="986040" cy="951120"/>
              </p14:xfrm>
            </p:contentPart>
          </mc:Choice>
          <mc:Fallback xmlns="">
            <p:pic>
              <p:nvPicPr>
                <p:cNvPr id="19" name="インク 18">
                  <a:extLst>
                    <a:ext uri="{FF2B5EF4-FFF2-40B4-BE49-F238E27FC236}">
                      <a16:creationId xmlns:a16="http://schemas.microsoft.com/office/drawing/2014/main" id="{DA724EAD-F5A6-930D-F98A-98ABB8620EBA}"/>
                    </a:ext>
                  </a:extLst>
                </p:cNvPr>
                <p:cNvPicPr/>
                <p:nvPr/>
              </p:nvPicPr>
              <p:blipFill>
                <a:blip r:embed="rId13"/>
                <a:stretch>
                  <a:fillRect/>
                </a:stretch>
              </p:blipFill>
              <p:spPr>
                <a:xfrm>
                  <a:off x="10207619" y="3471940"/>
                  <a:ext cx="1021680" cy="98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インク 20">
                  <a:extLst>
                    <a:ext uri="{FF2B5EF4-FFF2-40B4-BE49-F238E27FC236}">
                      <a16:creationId xmlns:a16="http://schemas.microsoft.com/office/drawing/2014/main" id="{6126CCA0-58BD-4B26-1D59-F28B7FF67A3B}"/>
                    </a:ext>
                  </a:extLst>
                </p14:cNvPr>
                <p14:cNvContentPartPr/>
                <p14:nvPr/>
              </p14:nvContentPartPr>
              <p14:xfrm>
                <a:off x="10251899" y="4118500"/>
                <a:ext cx="29520" cy="53280"/>
              </p14:xfrm>
            </p:contentPart>
          </mc:Choice>
          <mc:Fallback xmlns="">
            <p:pic>
              <p:nvPicPr>
                <p:cNvPr id="21" name="インク 20">
                  <a:extLst>
                    <a:ext uri="{FF2B5EF4-FFF2-40B4-BE49-F238E27FC236}">
                      <a16:creationId xmlns:a16="http://schemas.microsoft.com/office/drawing/2014/main" id="{6126CCA0-58BD-4B26-1D59-F28B7FF67A3B}"/>
                    </a:ext>
                  </a:extLst>
                </p:cNvPr>
                <p:cNvPicPr/>
                <p:nvPr/>
              </p:nvPicPr>
              <p:blipFill>
                <a:blip r:embed="rId15"/>
                <a:stretch>
                  <a:fillRect/>
                </a:stretch>
              </p:blipFill>
              <p:spPr>
                <a:xfrm>
                  <a:off x="10233899" y="4100500"/>
                  <a:ext cx="65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インク 22">
                  <a:extLst>
                    <a:ext uri="{FF2B5EF4-FFF2-40B4-BE49-F238E27FC236}">
                      <a16:creationId xmlns:a16="http://schemas.microsoft.com/office/drawing/2014/main" id="{A71F271F-EC4A-F3A2-21A7-2549DDBA4653}"/>
                    </a:ext>
                  </a:extLst>
                </p14:cNvPr>
                <p14:cNvContentPartPr/>
                <p14:nvPr/>
              </p14:nvContentPartPr>
              <p14:xfrm>
                <a:off x="10116179" y="4237300"/>
                <a:ext cx="843840" cy="1024200"/>
              </p14:xfrm>
            </p:contentPart>
          </mc:Choice>
          <mc:Fallback xmlns="">
            <p:pic>
              <p:nvPicPr>
                <p:cNvPr id="23" name="インク 22">
                  <a:extLst>
                    <a:ext uri="{FF2B5EF4-FFF2-40B4-BE49-F238E27FC236}">
                      <a16:creationId xmlns:a16="http://schemas.microsoft.com/office/drawing/2014/main" id="{A71F271F-EC4A-F3A2-21A7-2549DDBA4653}"/>
                    </a:ext>
                  </a:extLst>
                </p:cNvPr>
                <p:cNvPicPr/>
                <p:nvPr/>
              </p:nvPicPr>
              <p:blipFill>
                <a:blip r:embed="rId17"/>
                <a:stretch>
                  <a:fillRect/>
                </a:stretch>
              </p:blipFill>
              <p:spPr>
                <a:xfrm>
                  <a:off x="10098179" y="4219300"/>
                  <a:ext cx="87948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インク 23">
                  <a:extLst>
                    <a:ext uri="{FF2B5EF4-FFF2-40B4-BE49-F238E27FC236}">
                      <a16:creationId xmlns:a16="http://schemas.microsoft.com/office/drawing/2014/main" id="{B19C8936-484B-9CD0-069A-627B3AFB7EBA}"/>
                    </a:ext>
                  </a:extLst>
                </p14:cNvPr>
                <p14:cNvContentPartPr/>
                <p14:nvPr/>
              </p14:nvContentPartPr>
              <p14:xfrm>
                <a:off x="10973699" y="4164220"/>
                <a:ext cx="332640" cy="730440"/>
              </p14:xfrm>
            </p:contentPart>
          </mc:Choice>
          <mc:Fallback xmlns="">
            <p:pic>
              <p:nvPicPr>
                <p:cNvPr id="24" name="インク 23">
                  <a:extLst>
                    <a:ext uri="{FF2B5EF4-FFF2-40B4-BE49-F238E27FC236}">
                      <a16:creationId xmlns:a16="http://schemas.microsoft.com/office/drawing/2014/main" id="{B19C8936-484B-9CD0-069A-627B3AFB7EBA}"/>
                    </a:ext>
                  </a:extLst>
                </p:cNvPr>
                <p:cNvPicPr/>
                <p:nvPr/>
              </p:nvPicPr>
              <p:blipFill>
                <a:blip r:embed="rId19"/>
                <a:stretch>
                  <a:fillRect/>
                </a:stretch>
              </p:blipFill>
              <p:spPr>
                <a:xfrm>
                  <a:off x="10955699" y="4146580"/>
                  <a:ext cx="36828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インク 25">
                  <a:extLst>
                    <a:ext uri="{FF2B5EF4-FFF2-40B4-BE49-F238E27FC236}">
                      <a16:creationId xmlns:a16="http://schemas.microsoft.com/office/drawing/2014/main" id="{FC99F339-15CA-16FC-8CE3-DAD7C841EFBC}"/>
                    </a:ext>
                  </a:extLst>
                </p14:cNvPr>
                <p14:cNvContentPartPr/>
                <p14:nvPr/>
              </p14:nvContentPartPr>
              <p14:xfrm>
                <a:off x="11335859" y="3796660"/>
                <a:ext cx="160920" cy="251640"/>
              </p14:xfrm>
            </p:contentPart>
          </mc:Choice>
          <mc:Fallback xmlns="">
            <p:pic>
              <p:nvPicPr>
                <p:cNvPr id="26" name="インク 25">
                  <a:extLst>
                    <a:ext uri="{FF2B5EF4-FFF2-40B4-BE49-F238E27FC236}">
                      <a16:creationId xmlns:a16="http://schemas.microsoft.com/office/drawing/2014/main" id="{FC99F339-15CA-16FC-8CE3-DAD7C841EFBC}"/>
                    </a:ext>
                  </a:extLst>
                </p:cNvPr>
                <p:cNvPicPr/>
                <p:nvPr/>
              </p:nvPicPr>
              <p:blipFill>
                <a:blip r:embed="rId21"/>
                <a:stretch>
                  <a:fillRect/>
                </a:stretch>
              </p:blipFill>
              <p:spPr>
                <a:xfrm>
                  <a:off x="11317859" y="3778660"/>
                  <a:ext cx="1965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インク 26">
                  <a:extLst>
                    <a:ext uri="{FF2B5EF4-FFF2-40B4-BE49-F238E27FC236}">
                      <a16:creationId xmlns:a16="http://schemas.microsoft.com/office/drawing/2014/main" id="{D44CF17E-3D30-AFDB-C0CA-3B69A2A690FE}"/>
                    </a:ext>
                  </a:extLst>
                </p14:cNvPr>
                <p14:cNvContentPartPr/>
                <p14:nvPr/>
              </p14:nvContentPartPr>
              <p14:xfrm>
                <a:off x="11399579" y="3874420"/>
                <a:ext cx="186480" cy="204480"/>
              </p14:xfrm>
            </p:contentPart>
          </mc:Choice>
          <mc:Fallback xmlns="">
            <p:pic>
              <p:nvPicPr>
                <p:cNvPr id="27" name="インク 26">
                  <a:extLst>
                    <a:ext uri="{FF2B5EF4-FFF2-40B4-BE49-F238E27FC236}">
                      <a16:creationId xmlns:a16="http://schemas.microsoft.com/office/drawing/2014/main" id="{D44CF17E-3D30-AFDB-C0CA-3B69A2A690FE}"/>
                    </a:ext>
                  </a:extLst>
                </p:cNvPr>
                <p:cNvPicPr/>
                <p:nvPr/>
              </p:nvPicPr>
              <p:blipFill>
                <a:blip r:embed="rId23"/>
                <a:stretch>
                  <a:fillRect/>
                </a:stretch>
              </p:blipFill>
              <p:spPr>
                <a:xfrm>
                  <a:off x="11381579" y="3856420"/>
                  <a:ext cx="222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インク 27">
                  <a:extLst>
                    <a:ext uri="{FF2B5EF4-FFF2-40B4-BE49-F238E27FC236}">
                      <a16:creationId xmlns:a16="http://schemas.microsoft.com/office/drawing/2014/main" id="{1402A3E9-FDD7-132E-EE55-6ED42B47BD21}"/>
                    </a:ext>
                  </a:extLst>
                </p14:cNvPr>
                <p14:cNvContentPartPr/>
                <p14:nvPr/>
              </p14:nvContentPartPr>
              <p14:xfrm>
                <a:off x="11493539" y="4014460"/>
                <a:ext cx="211320" cy="187920"/>
              </p14:xfrm>
            </p:contentPart>
          </mc:Choice>
          <mc:Fallback xmlns="">
            <p:pic>
              <p:nvPicPr>
                <p:cNvPr id="28" name="インク 27">
                  <a:extLst>
                    <a:ext uri="{FF2B5EF4-FFF2-40B4-BE49-F238E27FC236}">
                      <a16:creationId xmlns:a16="http://schemas.microsoft.com/office/drawing/2014/main" id="{1402A3E9-FDD7-132E-EE55-6ED42B47BD21}"/>
                    </a:ext>
                  </a:extLst>
                </p:cNvPr>
                <p:cNvPicPr/>
                <p:nvPr/>
              </p:nvPicPr>
              <p:blipFill>
                <a:blip r:embed="rId25"/>
                <a:stretch>
                  <a:fillRect/>
                </a:stretch>
              </p:blipFill>
              <p:spPr>
                <a:xfrm>
                  <a:off x="11475539" y="3996820"/>
                  <a:ext cx="246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インク 29">
                  <a:extLst>
                    <a:ext uri="{FF2B5EF4-FFF2-40B4-BE49-F238E27FC236}">
                      <a16:creationId xmlns:a16="http://schemas.microsoft.com/office/drawing/2014/main" id="{5816FBB4-6899-FB09-822C-F7B92CC26A44}"/>
                    </a:ext>
                  </a:extLst>
                </p14:cNvPr>
                <p14:cNvContentPartPr/>
                <p14:nvPr/>
              </p14:nvContentPartPr>
              <p14:xfrm>
                <a:off x="10683539" y="4754260"/>
                <a:ext cx="38160" cy="91440"/>
              </p14:xfrm>
            </p:contentPart>
          </mc:Choice>
          <mc:Fallback xmlns="">
            <p:pic>
              <p:nvPicPr>
                <p:cNvPr id="30" name="インク 29">
                  <a:extLst>
                    <a:ext uri="{FF2B5EF4-FFF2-40B4-BE49-F238E27FC236}">
                      <a16:creationId xmlns:a16="http://schemas.microsoft.com/office/drawing/2014/main" id="{5816FBB4-6899-FB09-822C-F7B92CC26A44}"/>
                    </a:ext>
                  </a:extLst>
                </p:cNvPr>
                <p:cNvPicPr/>
                <p:nvPr/>
              </p:nvPicPr>
              <p:blipFill>
                <a:blip r:embed="rId27"/>
                <a:stretch>
                  <a:fillRect/>
                </a:stretch>
              </p:blipFill>
              <p:spPr>
                <a:xfrm>
                  <a:off x="10665539" y="4736260"/>
                  <a:ext cx="73800" cy="127080"/>
                </a:xfrm>
                <a:prstGeom prst="rect">
                  <a:avLst/>
                </a:prstGeom>
              </p:spPr>
            </p:pic>
          </mc:Fallback>
        </mc:AlternateContent>
      </p:grpSp>
    </p:spTree>
    <p:extLst>
      <p:ext uri="{BB962C8B-B14F-4D97-AF65-F5344CB8AC3E}">
        <p14:creationId xmlns:p14="http://schemas.microsoft.com/office/powerpoint/2010/main" val="36212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653185" y="2377722"/>
            <a:ext cx="10363200" cy="1569660"/>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  </a:t>
            </a:r>
            <a:r>
              <a:rPr lang="en-US" altLang="ja-JP" sz="9600" b="0" i="0" dirty="0">
                <a:solidFill>
                  <a:srgbClr val="202122"/>
                </a:solidFill>
                <a:effectLst/>
                <a:latin typeface="Arial" panose="020B0604020202020204" pitchFamily="34" charset="0"/>
              </a:rPr>
              <a:t>Today’s</a:t>
            </a:r>
            <a:r>
              <a:rPr lang="ja-JP" altLang="en-US" sz="9600" b="0" i="0" dirty="0">
                <a:solidFill>
                  <a:srgbClr val="202122"/>
                </a:solidFill>
                <a:effectLst/>
                <a:latin typeface="Arial" panose="020B0604020202020204" pitchFamily="34" charset="0"/>
              </a:rPr>
              <a:t> </a:t>
            </a:r>
            <a:r>
              <a:rPr lang="en-US" altLang="ja-JP" sz="9600" b="0" i="0" dirty="0">
                <a:solidFill>
                  <a:srgbClr val="202122"/>
                </a:solidFill>
                <a:effectLst/>
                <a:latin typeface="Arial" panose="020B0604020202020204" pitchFamily="34" charset="0"/>
              </a:rPr>
              <a:t>Menu</a:t>
            </a:r>
            <a:r>
              <a:rPr kumimoji="1" lang="en-US" altLang="ja-JP" sz="4800" dirty="0">
                <a:solidFill>
                  <a:srgbClr val="202122"/>
                </a:solidFill>
                <a:latin typeface="Arial" panose="020B0604020202020204" pitchFamily="34" charset="0"/>
              </a:rPr>
              <a:t>           </a:t>
            </a:r>
            <a:endParaRPr kumimoji="1" lang="ja-JP" altLang="en-US" sz="4400" dirty="0"/>
          </a:p>
        </p:txBody>
      </p:sp>
    </p:spTree>
    <p:extLst>
      <p:ext uri="{BB962C8B-B14F-4D97-AF65-F5344CB8AC3E}">
        <p14:creationId xmlns:p14="http://schemas.microsoft.com/office/powerpoint/2010/main" val="1053847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459406" y="260395"/>
            <a:ext cx="4917171" cy="1107996"/>
          </a:xfrm>
          <a:prstGeom prst="rect">
            <a:avLst/>
          </a:prstGeom>
          <a:noFill/>
        </p:spPr>
        <p:txBody>
          <a:bodyPr wrap="square" rtlCol="0">
            <a:spAutoFit/>
          </a:bodyPr>
          <a:lstStyle/>
          <a:p>
            <a:r>
              <a:rPr lang="en-US" altLang="ja-JP" sz="6600" b="0" i="0" dirty="0">
                <a:solidFill>
                  <a:srgbClr val="202122"/>
                </a:solidFill>
                <a:effectLst/>
                <a:latin typeface="Arial" panose="020B0604020202020204" pitchFamily="34" charset="0"/>
              </a:rPr>
              <a:t>Algorithm ? </a:t>
            </a:r>
            <a:r>
              <a:rPr kumimoji="1" lang="en-US" altLang="ja-JP" sz="3200" dirty="0">
                <a:solidFill>
                  <a:srgbClr val="202122"/>
                </a:solidFill>
                <a:latin typeface="Arial" panose="020B0604020202020204" pitchFamily="34" charset="0"/>
              </a:rPr>
              <a:t>           </a:t>
            </a:r>
            <a:endParaRPr kumimoji="1" lang="ja-JP" altLang="en-US" sz="4400" dirty="0"/>
          </a:p>
        </p:txBody>
      </p:sp>
      <p:sp>
        <p:nvSpPr>
          <p:cNvPr id="3" name="テキスト ボックス 2">
            <a:extLst>
              <a:ext uri="{FF2B5EF4-FFF2-40B4-BE49-F238E27FC236}">
                <a16:creationId xmlns:a16="http://schemas.microsoft.com/office/drawing/2014/main" id="{F7875F72-3FA7-85AB-DBD6-12FFD24B9F3D}"/>
              </a:ext>
            </a:extLst>
          </p:cNvPr>
          <p:cNvSpPr txBox="1"/>
          <p:nvPr/>
        </p:nvSpPr>
        <p:spPr>
          <a:xfrm>
            <a:off x="1501787" y="2168928"/>
            <a:ext cx="11753977" cy="1600438"/>
          </a:xfrm>
          <a:prstGeom prst="rect">
            <a:avLst/>
          </a:prstGeom>
          <a:noFill/>
        </p:spPr>
        <p:txBody>
          <a:bodyPr wrap="square" rtlCol="0">
            <a:spAutoFit/>
          </a:bodyPr>
          <a:lstStyle/>
          <a:p>
            <a:r>
              <a:rPr lang="en-US" altLang="ja-JP" sz="6600" dirty="0">
                <a:solidFill>
                  <a:srgbClr val="202122"/>
                </a:solidFill>
                <a:latin typeface="Arial" panose="020B0604020202020204" pitchFamily="34" charset="0"/>
              </a:rPr>
              <a:t>BFS  (</a:t>
            </a:r>
            <a:r>
              <a:rPr lang="en-US" altLang="ja-JP" sz="6600" dirty="0">
                <a:solidFill>
                  <a:srgbClr val="4D5156"/>
                </a:solidFill>
                <a:latin typeface="arial" panose="020B0604020202020204" pitchFamily="34" charset="0"/>
              </a:rPr>
              <a:t>B</a:t>
            </a:r>
            <a:r>
              <a:rPr lang="en-US" altLang="ja-JP" sz="6600" b="0" i="0" dirty="0">
                <a:solidFill>
                  <a:srgbClr val="4D5156"/>
                </a:solidFill>
                <a:effectLst/>
                <a:latin typeface="arial" panose="020B0604020202020204" pitchFamily="34" charset="0"/>
              </a:rPr>
              <a:t>readth </a:t>
            </a:r>
            <a:r>
              <a:rPr lang="en-US" altLang="ja-JP" sz="6600" dirty="0">
                <a:solidFill>
                  <a:srgbClr val="4D5156"/>
                </a:solidFill>
                <a:latin typeface="arial" panose="020B0604020202020204" pitchFamily="34" charset="0"/>
              </a:rPr>
              <a:t>F</a:t>
            </a:r>
            <a:r>
              <a:rPr lang="en-US" altLang="ja-JP" sz="6600" b="0" i="0" dirty="0">
                <a:solidFill>
                  <a:srgbClr val="4D5156"/>
                </a:solidFill>
                <a:effectLst/>
                <a:latin typeface="arial" panose="020B0604020202020204" pitchFamily="34" charset="0"/>
              </a:rPr>
              <a:t>irst </a:t>
            </a:r>
            <a:r>
              <a:rPr lang="en-US" altLang="ja-JP" sz="6600" dirty="0">
                <a:solidFill>
                  <a:srgbClr val="4D5156"/>
                </a:solidFill>
                <a:latin typeface="arial" panose="020B0604020202020204" pitchFamily="34" charset="0"/>
              </a:rPr>
              <a:t>S</a:t>
            </a:r>
            <a:r>
              <a:rPr lang="en-US" altLang="ja-JP" sz="6600" b="0" i="0" dirty="0">
                <a:solidFill>
                  <a:srgbClr val="4D5156"/>
                </a:solidFill>
                <a:effectLst/>
                <a:latin typeface="arial" panose="020B0604020202020204" pitchFamily="34" charset="0"/>
              </a:rPr>
              <a:t>earch</a:t>
            </a:r>
            <a:r>
              <a:rPr lang="en-US" altLang="ja-JP" sz="6600" dirty="0">
                <a:solidFill>
                  <a:srgbClr val="202122"/>
                </a:solidFill>
                <a:latin typeface="Arial" panose="020B0604020202020204" pitchFamily="34" charset="0"/>
              </a:rPr>
              <a:t>)</a:t>
            </a:r>
            <a:r>
              <a:rPr lang="en-US" altLang="ja-JP" sz="6600" b="0" i="0" dirty="0">
                <a:solidFill>
                  <a:srgbClr val="202122"/>
                </a:solidFill>
                <a:effectLst/>
                <a:latin typeface="Arial" panose="020B0604020202020204" pitchFamily="34" charset="0"/>
              </a:rPr>
              <a:t> </a:t>
            </a:r>
            <a:r>
              <a:rPr kumimoji="1" lang="en-US" altLang="ja-JP" sz="3200" dirty="0">
                <a:solidFill>
                  <a:srgbClr val="202122"/>
                </a:solidFill>
                <a:latin typeface="Arial" panose="020B0604020202020204" pitchFamily="34" charset="0"/>
              </a:rPr>
              <a:t> </a:t>
            </a:r>
          </a:p>
          <a:p>
            <a:r>
              <a:rPr lang="en-US" altLang="ja-JP" sz="3200" dirty="0">
                <a:solidFill>
                  <a:srgbClr val="202122"/>
                </a:solidFill>
                <a:latin typeface="Arial" panose="020B0604020202020204" pitchFamily="34" charset="0"/>
              </a:rPr>
              <a:t>                   (</a:t>
            </a:r>
            <a:r>
              <a:rPr lang="ja-JP" altLang="en-US" sz="3200" dirty="0">
                <a:latin typeface="arial" panose="020B0604020202020204" pitchFamily="34" charset="0"/>
              </a:rPr>
              <a:t>幅優先探索</a:t>
            </a:r>
            <a:r>
              <a:rPr lang="en-US" altLang="ja-JP" sz="3200" dirty="0">
                <a:solidFill>
                  <a:srgbClr val="202122"/>
                </a:solidFill>
                <a:latin typeface="Arial" panose="020B0604020202020204" pitchFamily="34" charset="0"/>
              </a:rPr>
              <a:t>)</a:t>
            </a:r>
            <a:r>
              <a:rPr kumimoji="1" lang="en-US" altLang="ja-JP" sz="3200" dirty="0">
                <a:solidFill>
                  <a:srgbClr val="202122"/>
                </a:solidFill>
                <a:latin typeface="Arial" panose="020B0604020202020204" pitchFamily="34" charset="0"/>
              </a:rPr>
              <a:t>          </a:t>
            </a:r>
            <a:endParaRPr kumimoji="1" lang="ja-JP" altLang="en-US" sz="4400" dirty="0"/>
          </a:p>
        </p:txBody>
      </p:sp>
      <p:sp>
        <p:nvSpPr>
          <p:cNvPr id="4" name="テキスト ボックス 3">
            <a:extLst>
              <a:ext uri="{FF2B5EF4-FFF2-40B4-BE49-F238E27FC236}">
                <a16:creationId xmlns:a16="http://schemas.microsoft.com/office/drawing/2014/main" id="{7DF8A963-18EA-7192-A1CA-FC4740EBF367}"/>
              </a:ext>
            </a:extLst>
          </p:cNvPr>
          <p:cNvSpPr txBox="1"/>
          <p:nvPr/>
        </p:nvSpPr>
        <p:spPr>
          <a:xfrm>
            <a:off x="1501788" y="4810191"/>
            <a:ext cx="11753977" cy="1600438"/>
          </a:xfrm>
          <a:prstGeom prst="rect">
            <a:avLst/>
          </a:prstGeom>
          <a:noFill/>
        </p:spPr>
        <p:txBody>
          <a:bodyPr wrap="square" rtlCol="0">
            <a:spAutoFit/>
          </a:bodyPr>
          <a:lstStyle/>
          <a:p>
            <a:r>
              <a:rPr lang="en-US" altLang="ja-JP" sz="6600" b="0" i="0" dirty="0">
                <a:solidFill>
                  <a:srgbClr val="202122"/>
                </a:solidFill>
                <a:effectLst/>
                <a:latin typeface="Arial" panose="020B0604020202020204" pitchFamily="34" charset="0"/>
              </a:rPr>
              <a:t>Dijkstra's algorithm</a:t>
            </a:r>
            <a:r>
              <a:rPr kumimoji="1" lang="en-US" altLang="ja-JP" sz="3200" dirty="0">
                <a:solidFill>
                  <a:srgbClr val="202122"/>
                </a:solidFill>
                <a:latin typeface="Arial" panose="020B0604020202020204" pitchFamily="34" charset="0"/>
              </a:rPr>
              <a:t> </a:t>
            </a:r>
          </a:p>
          <a:p>
            <a:r>
              <a:rPr lang="en-US" altLang="ja-JP" sz="3200" dirty="0">
                <a:solidFill>
                  <a:srgbClr val="202122"/>
                </a:solidFill>
                <a:latin typeface="Arial" panose="020B0604020202020204" pitchFamily="34" charset="0"/>
              </a:rPr>
              <a:t>(</a:t>
            </a:r>
            <a:r>
              <a:rPr lang="ja-JP" altLang="en-US" sz="3200" dirty="0">
                <a:solidFill>
                  <a:srgbClr val="202122"/>
                </a:solidFill>
                <a:latin typeface="Arial" panose="020B0604020202020204" pitchFamily="34" charset="0"/>
              </a:rPr>
              <a:t>ダイクストラ法</a:t>
            </a:r>
            <a:r>
              <a:rPr lang="en-US" altLang="ja-JP" sz="3200" dirty="0">
                <a:solidFill>
                  <a:srgbClr val="202122"/>
                </a:solidFill>
                <a:latin typeface="Arial" panose="020B0604020202020204" pitchFamily="34" charset="0"/>
              </a:rPr>
              <a:t>)</a:t>
            </a:r>
            <a:r>
              <a:rPr kumimoji="1" lang="en-US" altLang="ja-JP" sz="3200" dirty="0">
                <a:solidFill>
                  <a:srgbClr val="202122"/>
                </a:solidFill>
                <a:latin typeface="Arial" panose="020B0604020202020204" pitchFamily="34" charset="0"/>
              </a:rPr>
              <a:t>          </a:t>
            </a:r>
            <a:endParaRPr kumimoji="1" lang="ja-JP" altLang="en-US" sz="4400" dirty="0"/>
          </a:p>
        </p:txBody>
      </p:sp>
      <p:sp>
        <p:nvSpPr>
          <p:cNvPr id="5" name="テキスト ボックス 4">
            <a:extLst>
              <a:ext uri="{FF2B5EF4-FFF2-40B4-BE49-F238E27FC236}">
                <a16:creationId xmlns:a16="http://schemas.microsoft.com/office/drawing/2014/main" id="{6403423A-3CE8-BD56-D0E6-5835CC8F56A9}"/>
              </a:ext>
            </a:extLst>
          </p:cNvPr>
          <p:cNvSpPr txBox="1"/>
          <p:nvPr/>
        </p:nvSpPr>
        <p:spPr>
          <a:xfrm>
            <a:off x="139280" y="326946"/>
            <a:ext cx="769065" cy="1107996"/>
          </a:xfrm>
          <a:prstGeom prst="rect">
            <a:avLst/>
          </a:prstGeom>
          <a:noFill/>
        </p:spPr>
        <p:txBody>
          <a:bodyPr wrap="square" rtlCol="0">
            <a:spAutoFit/>
          </a:bodyPr>
          <a:lstStyle/>
          <a:p>
            <a:r>
              <a:rPr kumimoji="1" lang="ja-JP" altLang="en-US" sz="6600" dirty="0"/>
              <a:t>①</a:t>
            </a:r>
          </a:p>
        </p:txBody>
      </p:sp>
      <p:sp>
        <p:nvSpPr>
          <p:cNvPr id="6" name="テキスト ボックス 5">
            <a:extLst>
              <a:ext uri="{FF2B5EF4-FFF2-40B4-BE49-F238E27FC236}">
                <a16:creationId xmlns:a16="http://schemas.microsoft.com/office/drawing/2014/main" id="{05AD2C55-D53A-0299-B035-6E9811A92163}"/>
              </a:ext>
            </a:extLst>
          </p:cNvPr>
          <p:cNvSpPr txBox="1"/>
          <p:nvPr/>
        </p:nvSpPr>
        <p:spPr>
          <a:xfrm>
            <a:off x="145336" y="2253646"/>
            <a:ext cx="769065" cy="1107996"/>
          </a:xfrm>
          <a:prstGeom prst="rect">
            <a:avLst/>
          </a:prstGeom>
          <a:noFill/>
        </p:spPr>
        <p:txBody>
          <a:bodyPr wrap="square" rtlCol="0">
            <a:spAutoFit/>
          </a:bodyPr>
          <a:lstStyle/>
          <a:p>
            <a:r>
              <a:rPr lang="ja-JP" altLang="en-US" sz="6600" dirty="0"/>
              <a:t>②</a:t>
            </a:r>
            <a:endParaRPr kumimoji="1" lang="ja-JP" altLang="en-US" sz="6600" dirty="0"/>
          </a:p>
        </p:txBody>
      </p:sp>
      <p:sp>
        <p:nvSpPr>
          <p:cNvPr id="8" name="テキスト ボックス 7">
            <a:extLst>
              <a:ext uri="{FF2B5EF4-FFF2-40B4-BE49-F238E27FC236}">
                <a16:creationId xmlns:a16="http://schemas.microsoft.com/office/drawing/2014/main" id="{906F9305-972B-BD0F-2826-F72AD59A89C7}"/>
              </a:ext>
            </a:extLst>
          </p:cNvPr>
          <p:cNvSpPr txBox="1"/>
          <p:nvPr/>
        </p:nvSpPr>
        <p:spPr>
          <a:xfrm>
            <a:off x="139280" y="2253646"/>
            <a:ext cx="769065" cy="1107996"/>
          </a:xfrm>
          <a:prstGeom prst="rect">
            <a:avLst/>
          </a:prstGeom>
          <a:noFill/>
        </p:spPr>
        <p:txBody>
          <a:bodyPr wrap="square" rtlCol="0">
            <a:spAutoFit/>
          </a:bodyPr>
          <a:lstStyle/>
          <a:p>
            <a:r>
              <a:rPr lang="ja-JP" altLang="en-US" sz="6600" dirty="0"/>
              <a:t>②</a:t>
            </a:r>
            <a:endParaRPr kumimoji="1" lang="ja-JP" altLang="en-US" sz="6600" dirty="0"/>
          </a:p>
        </p:txBody>
      </p:sp>
      <p:sp>
        <p:nvSpPr>
          <p:cNvPr id="9" name="テキスト ボックス 8">
            <a:extLst>
              <a:ext uri="{FF2B5EF4-FFF2-40B4-BE49-F238E27FC236}">
                <a16:creationId xmlns:a16="http://schemas.microsoft.com/office/drawing/2014/main" id="{224A0E90-272D-FFB1-796B-C8EF1F9B5DE6}"/>
              </a:ext>
            </a:extLst>
          </p:cNvPr>
          <p:cNvSpPr txBox="1"/>
          <p:nvPr/>
        </p:nvSpPr>
        <p:spPr>
          <a:xfrm>
            <a:off x="139280" y="4858575"/>
            <a:ext cx="769065" cy="1107996"/>
          </a:xfrm>
          <a:prstGeom prst="rect">
            <a:avLst/>
          </a:prstGeom>
          <a:noFill/>
        </p:spPr>
        <p:txBody>
          <a:bodyPr wrap="square" rtlCol="0">
            <a:spAutoFit/>
          </a:bodyPr>
          <a:lstStyle/>
          <a:p>
            <a:r>
              <a:rPr kumimoji="1" lang="ja-JP" altLang="en-US" sz="6600" dirty="0"/>
              <a:t>③</a:t>
            </a:r>
          </a:p>
        </p:txBody>
      </p:sp>
    </p:spTree>
    <p:extLst>
      <p:ext uri="{BB962C8B-B14F-4D97-AF65-F5344CB8AC3E}">
        <p14:creationId xmlns:p14="http://schemas.microsoft.com/office/powerpoint/2010/main" val="46599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750" fill="hold"/>
                                        <p:tgtEl>
                                          <p:spTgt spid="3"/>
                                        </p:tgtEl>
                                        <p:attrNameLst>
                                          <p:attrName>ppt_x</p:attrName>
                                        </p:attrNameLst>
                                      </p:cBhvr>
                                      <p:tavLst>
                                        <p:tav tm="0">
                                          <p:val>
                                            <p:strVal val="1+#ppt_w/2"/>
                                          </p:val>
                                        </p:tav>
                                        <p:tav tm="100000">
                                          <p:val>
                                            <p:strVal val="#ppt_x"/>
                                          </p:val>
                                        </p:tav>
                                      </p:tavLst>
                                    </p:anim>
                                    <p:anim calcmode="lin" valueType="num">
                                      <p:cBhvr additive="base">
                                        <p:cTn id="14" dur="7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1+#ppt_w/2"/>
                                          </p:val>
                                        </p:tav>
                                        <p:tav tm="100000">
                                          <p:val>
                                            <p:strVal val="#ppt_x"/>
                                          </p:val>
                                        </p:tav>
                                      </p:tavLst>
                                    </p:anim>
                                    <p:anim calcmode="lin" valueType="num">
                                      <p:cBhvr additive="base">
                                        <p:cTn id="20"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ED650B-B35A-B7B5-0FBF-B01859FD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07" y="3756422"/>
            <a:ext cx="4960670" cy="3101578"/>
          </a:xfrm>
          <a:prstGeom prst="rect">
            <a:avLst/>
          </a:prstGeom>
        </p:spPr>
      </p:pic>
      <p:sp>
        <p:nvSpPr>
          <p:cNvPr id="7" name="テキスト ボックス 6">
            <a:extLst>
              <a:ext uri="{FF2B5EF4-FFF2-40B4-BE49-F238E27FC236}">
                <a16:creationId xmlns:a16="http://schemas.microsoft.com/office/drawing/2014/main" id="{E45ABC81-F1F0-9ECA-571E-3D9D899605DE}"/>
              </a:ext>
            </a:extLst>
          </p:cNvPr>
          <p:cNvSpPr txBox="1"/>
          <p:nvPr/>
        </p:nvSpPr>
        <p:spPr>
          <a:xfrm>
            <a:off x="1653185" y="2377722"/>
            <a:ext cx="10363200" cy="1569660"/>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  </a:t>
            </a:r>
            <a:r>
              <a:rPr lang="ja-JP" altLang="en-US" sz="9600" b="0" i="0" dirty="0">
                <a:solidFill>
                  <a:srgbClr val="202122"/>
                </a:solidFill>
                <a:effectLst/>
                <a:latin typeface="Arial" panose="020B0604020202020204" pitchFamily="34" charset="0"/>
              </a:rPr>
              <a:t>① </a:t>
            </a:r>
            <a:r>
              <a:rPr lang="en-US" altLang="ja-JP" sz="9600" b="0" i="0" dirty="0">
                <a:solidFill>
                  <a:srgbClr val="202122"/>
                </a:solidFill>
                <a:effectLst/>
                <a:latin typeface="Arial" panose="020B0604020202020204" pitchFamily="34" charset="0"/>
              </a:rPr>
              <a:t>Algorithm ?</a:t>
            </a:r>
            <a:r>
              <a:rPr kumimoji="1" lang="en-US" altLang="ja-JP" sz="4800" dirty="0">
                <a:solidFill>
                  <a:srgbClr val="202122"/>
                </a:solidFill>
                <a:latin typeface="Arial" panose="020B0604020202020204" pitchFamily="34" charset="0"/>
              </a:rPr>
              <a:t>           </a:t>
            </a:r>
            <a:endParaRPr kumimoji="1" lang="ja-JP" altLang="en-US" sz="4400" dirty="0"/>
          </a:p>
        </p:txBody>
      </p:sp>
    </p:spTree>
    <p:extLst>
      <p:ext uri="{BB962C8B-B14F-4D97-AF65-F5344CB8AC3E}">
        <p14:creationId xmlns:p14="http://schemas.microsoft.com/office/powerpoint/2010/main" val="74374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アプリケーション&#10;&#10;自動的に生成された説明">
            <a:extLst>
              <a:ext uri="{FF2B5EF4-FFF2-40B4-BE49-F238E27FC236}">
                <a16:creationId xmlns:a16="http://schemas.microsoft.com/office/drawing/2014/main" id="{D2FAE302-35F4-89DB-E620-4A74308CE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038" y="173664"/>
            <a:ext cx="5822737" cy="6684336"/>
          </a:xfrm>
          <a:prstGeom prst="rect">
            <a:avLst/>
          </a:prstGeom>
        </p:spPr>
      </p:pic>
    </p:spTree>
    <p:extLst>
      <p:ext uri="{BB962C8B-B14F-4D97-AF65-F5344CB8AC3E}">
        <p14:creationId xmlns:p14="http://schemas.microsoft.com/office/powerpoint/2010/main" val="214676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491342" y="2231572"/>
            <a:ext cx="10346872" cy="2185214"/>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Dijkstra's algorithm</a:t>
            </a:r>
          </a:p>
          <a:p>
            <a:r>
              <a:rPr kumimoji="1" lang="en-US" altLang="ja-JP" sz="4400" dirty="0">
                <a:solidFill>
                  <a:srgbClr val="202122"/>
                </a:solidFill>
                <a:latin typeface="Arial" panose="020B0604020202020204" pitchFamily="34" charset="0"/>
              </a:rPr>
              <a:t>                 (</a:t>
            </a:r>
            <a:r>
              <a:rPr kumimoji="1" lang="ja-JP" altLang="en-US" sz="4400" dirty="0">
                <a:solidFill>
                  <a:srgbClr val="202122"/>
                </a:solidFill>
                <a:latin typeface="Arial" panose="020B0604020202020204" pitchFamily="34" charset="0"/>
              </a:rPr>
              <a:t>ダイクストラ法</a:t>
            </a:r>
            <a:r>
              <a:rPr kumimoji="1" lang="en-US" altLang="ja-JP" sz="4400" dirty="0">
                <a:solidFill>
                  <a:srgbClr val="202122"/>
                </a:solidFill>
                <a:latin typeface="Arial" panose="020B0604020202020204" pitchFamily="34" charset="0"/>
              </a:rPr>
              <a:t>)</a:t>
            </a:r>
            <a:endParaRPr kumimoji="1" lang="ja-JP" altLang="en-US" sz="4400" dirty="0"/>
          </a:p>
        </p:txBody>
      </p:sp>
    </p:spTree>
    <p:extLst>
      <p:ext uri="{BB962C8B-B14F-4D97-AF65-F5344CB8AC3E}">
        <p14:creationId xmlns:p14="http://schemas.microsoft.com/office/powerpoint/2010/main" val="111871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112593" y="2646049"/>
            <a:ext cx="5861849"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  P</a:t>
            </a:r>
            <a:r>
              <a:rPr lang="ja-JP" altLang="en-US" sz="3200" dirty="0">
                <a:solidFill>
                  <a:srgbClr val="202122"/>
                </a:solidFill>
                <a:latin typeface="Arial" panose="020B0604020202020204" pitchFamily="34" charset="0"/>
              </a:rPr>
              <a:t> </a:t>
            </a:r>
            <a:r>
              <a:rPr lang="en-US" altLang="ja-JP" sz="3200" dirty="0">
                <a:solidFill>
                  <a:srgbClr val="202122"/>
                </a:solidFill>
                <a:latin typeface="Arial" panose="020B0604020202020204" pitchFamily="34" charset="0"/>
              </a:rPr>
              <a:t>× 1.1    (include Tax)</a:t>
            </a:r>
            <a:r>
              <a:rPr kumimoji="1" lang="en-US" altLang="ja-JP" sz="1600" dirty="0">
                <a:solidFill>
                  <a:srgbClr val="202122"/>
                </a:solidFill>
                <a:latin typeface="Arial" panose="020B0604020202020204" pitchFamily="34" charset="0"/>
              </a:rPr>
              <a:t>           </a:t>
            </a:r>
            <a:endParaRPr kumimoji="1" lang="ja-JP" altLang="en-US" dirty="0"/>
          </a:p>
        </p:txBody>
      </p:sp>
      <p:sp>
        <p:nvSpPr>
          <p:cNvPr id="2" name="テキスト ボックス 1">
            <a:extLst>
              <a:ext uri="{FF2B5EF4-FFF2-40B4-BE49-F238E27FC236}">
                <a16:creationId xmlns:a16="http://schemas.microsoft.com/office/drawing/2014/main" id="{68702048-953E-C138-9902-AFD60EC924DC}"/>
              </a:ext>
            </a:extLst>
          </p:cNvPr>
          <p:cNvSpPr txBox="1"/>
          <p:nvPr/>
        </p:nvSpPr>
        <p:spPr>
          <a:xfrm>
            <a:off x="2912758" y="344042"/>
            <a:ext cx="12942896" cy="1938992"/>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3200" dirty="0">
                <a:solidFill>
                  <a:srgbClr val="202122"/>
                </a:solidFill>
                <a:latin typeface="Arial" panose="020B0604020202020204" pitchFamily="34" charset="0"/>
              </a:rPr>
              <a:t>Money   M (yen)</a:t>
            </a:r>
          </a:p>
          <a:p>
            <a:r>
              <a:rPr lang="en-US" altLang="ja-JP" sz="3200" dirty="0">
                <a:solidFill>
                  <a:srgbClr val="202122"/>
                </a:solidFill>
                <a:latin typeface="Arial" panose="020B0604020202020204" pitchFamily="34" charset="0"/>
              </a:rPr>
              <a:t>   Price     P (yen)  (without Tax)</a:t>
            </a:r>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3" name="矢印: 下 2">
            <a:extLst>
              <a:ext uri="{FF2B5EF4-FFF2-40B4-BE49-F238E27FC236}">
                <a16:creationId xmlns:a16="http://schemas.microsoft.com/office/drawing/2014/main" id="{5D5DAEC1-CC22-831A-6388-B6446356C8BF}"/>
              </a:ext>
            </a:extLst>
          </p:cNvPr>
          <p:cNvSpPr/>
          <p:nvPr/>
        </p:nvSpPr>
        <p:spPr>
          <a:xfrm>
            <a:off x="4886893" y="1822747"/>
            <a:ext cx="508673"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8C9A050A-9ECE-5FC9-7817-D05172952EC4}"/>
              </a:ext>
            </a:extLst>
          </p:cNvPr>
          <p:cNvSpPr/>
          <p:nvPr/>
        </p:nvSpPr>
        <p:spPr>
          <a:xfrm rot="2720452">
            <a:off x="3623082" y="3238384"/>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1EA8F50B-4E41-C879-427B-FC286089F46B}"/>
              </a:ext>
            </a:extLst>
          </p:cNvPr>
          <p:cNvSpPr/>
          <p:nvPr/>
        </p:nvSpPr>
        <p:spPr>
          <a:xfrm rot="18848752">
            <a:off x="6152507" y="3236746"/>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29ACC35-944D-D293-93A0-C0F03DBCD605}"/>
              </a:ext>
            </a:extLst>
          </p:cNvPr>
          <p:cNvSpPr txBox="1"/>
          <p:nvPr/>
        </p:nvSpPr>
        <p:spPr>
          <a:xfrm>
            <a:off x="1165675" y="3932299"/>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&lt;=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8" name="テキスト ボックス 7">
            <a:extLst>
              <a:ext uri="{FF2B5EF4-FFF2-40B4-BE49-F238E27FC236}">
                <a16:creationId xmlns:a16="http://schemas.microsoft.com/office/drawing/2014/main" id="{B1918441-1E87-AA77-4533-90C51738AB4A}"/>
              </a:ext>
            </a:extLst>
          </p:cNvPr>
          <p:cNvSpPr txBox="1"/>
          <p:nvPr/>
        </p:nvSpPr>
        <p:spPr>
          <a:xfrm>
            <a:off x="6865064" y="4004484"/>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&gt;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9" name="テキスト ボックス 8">
            <a:extLst>
              <a:ext uri="{FF2B5EF4-FFF2-40B4-BE49-F238E27FC236}">
                <a16:creationId xmlns:a16="http://schemas.microsoft.com/office/drawing/2014/main" id="{292AF361-6C7A-8D6C-92F6-862C61727D61}"/>
              </a:ext>
            </a:extLst>
          </p:cNvPr>
          <p:cNvSpPr txBox="1"/>
          <p:nvPr/>
        </p:nvSpPr>
        <p:spPr>
          <a:xfrm>
            <a:off x="1492000" y="5163640"/>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b="0" i="0" dirty="0">
                <a:solidFill>
                  <a:srgbClr val="202122"/>
                </a:solidFill>
                <a:effectLst/>
                <a:latin typeface="Arial" panose="020B0604020202020204" pitchFamily="34" charset="0"/>
              </a:rPr>
              <a:t>Yes</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
        <p:nvSpPr>
          <p:cNvPr id="10" name="テキスト ボックス 9">
            <a:extLst>
              <a:ext uri="{FF2B5EF4-FFF2-40B4-BE49-F238E27FC236}">
                <a16:creationId xmlns:a16="http://schemas.microsoft.com/office/drawing/2014/main" id="{3912B1C7-1609-D806-2E5C-A52991A6E48B}"/>
              </a:ext>
            </a:extLst>
          </p:cNvPr>
          <p:cNvSpPr txBox="1"/>
          <p:nvPr/>
        </p:nvSpPr>
        <p:spPr>
          <a:xfrm>
            <a:off x="6797740" y="5163639"/>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dirty="0">
                <a:solidFill>
                  <a:srgbClr val="202122"/>
                </a:solidFill>
                <a:latin typeface="Arial" panose="020B0604020202020204" pitchFamily="34" charset="0"/>
              </a:rPr>
              <a:t>No</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Tree>
    <p:extLst>
      <p:ext uri="{BB962C8B-B14F-4D97-AF65-F5344CB8AC3E}">
        <p14:creationId xmlns:p14="http://schemas.microsoft.com/office/powerpoint/2010/main" val="2674017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1A928927-26A1-0D0C-A857-4F5C043B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26" y="543506"/>
            <a:ext cx="6895018" cy="5734652"/>
          </a:xfrm>
          <a:prstGeom prst="rect">
            <a:avLst/>
          </a:prstGeom>
        </p:spPr>
      </p:pic>
    </p:spTree>
    <p:extLst>
      <p:ext uri="{BB962C8B-B14F-4D97-AF65-F5344CB8AC3E}">
        <p14:creationId xmlns:p14="http://schemas.microsoft.com/office/powerpoint/2010/main" val="409508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112593" y="2646049"/>
            <a:ext cx="5861849"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  P</a:t>
            </a:r>
            <a:r>
              <a:rPr lang="ja-JP" altLang="en-US" sz="3200" dirty="0">
                <a:solidFill>
                  <a:srgbClr val="202122"/>
                </a:solidFill>
                <a:latin typeface="Arial" panose="020B0604020202020204" pitchFamily="34" charset="0"/>
              </a:rPr>
              <a:t> </a:t>
            </a:r>
            <a:r>
              <a:rPr lang="en-US" altLang="ja-JP" sz="3200" dirty="0">
                <a:solidFill>
                  <a:srgbClr val="202122"/>
                </a:solidFill>
                <a:latin typeface="Arial" panose="020B0604020202020204" pitchFamily="34" charset="0"/>
              </a:rPr>
              <a:t>× 1.1    (include Tax)</a:t>
            </a:r>
            <a:r>
              <a:rPr kumimoji="1" lang="en-US" altLang="ja-JP" sz="1600" dirty="0">
                <a:solidFill>
                  <a:srgbClr val="202122"/>
                </a:solidFill>
                <a:latin typeface="Arial" panose="020B0604020202020204" pitchFamily="34" charset="0"/>
              </a:rPr>
              <a:t>           </a:t>
            </a:r>
            <a:endParaRPr kumimoji="1" lang="ja-JP" altLang="en-US" dirty="0"/>
          </a:p>
        </p:txBody>
      </p:sp>
      <p:sp>
        <p:nvSpPr>
          <p:cNvPr id="2" name="テキスト ボックス 1">
            <a:extLst>
              <a:ext uri="{FF2B5EF4-FFF2-40B4-BE49-F238E27FC236}">
                <a16:creationId xmlns:a16="http://schemas.microsoft.com/office/drawing/2014/main" id="{68702048-953E-C138-9902-AFD60EC924DC}"/>
              </a:ext>
            </a:extLst>
          </p:cNvPr>
          <p:cNvSpPr txBox="1"/>
          <p:nvPr/>
        </p:nvSpPr>
        <p:spPr>
          <a:xfrm>
            <a:off x="2912758" y="344042"/>
            <a:ext cx="12942896" cy="1938992"/>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3200" dirty="0">
                <a:solidFill>
                  <a:srgbClr val="202122"/>
                </a:solidFill>
                <a:latin typeface="Arial" panose="020B0604020202020204" pitchFamily="34" charset="0"/>
              </a:rPr>
              <a:t>Money   M (yen)</a:t>
            </a:r>
          </a:p>
          <a:p>
            <a:r>
              <a:rPr lang="en-US" altLang="ja-JP" sz="3200" dirty="0">
                <a:solidFill>
                  <a:srgbClr val="202122"/>
                </a:solidFill>
                <a:latin typeface="Arial" panose="020B0604020202020204" pitchFamily="34" charset="0"/>
              </a:rPr>
              <a:t>   Price     P (yen)  (without Tax)</a:t>
            </a:r>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3" name="矢印: 下 2">
            <a:extLst>
              <a:ext uri="{FF2B5EF4-FFF2-40B4-BE49-F238E27FC236}">
                <a16:creationId xmlns:a16="http://schemas.microsoft.com/office/drawing/2014/main" id="{5D5DAEC1-CC22-831A-6388-B6446356C8BF}"/>
              </a:ext>
            </a:extLst>
          </p:cNvPr>
          <p:cNvSpPr/>
          <p:nvPr/>
        </p:nvSpPr>
        <p:spPr>
          <a:xfrm>
            <a:off x="4886893" y="1822747"/>
            <a:ext cx="508673"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8C9A050A-9ECE-5FC9-7817-D05172952EC4}"/>
              </a:ext>
            </a:extLst>
          </p:cNvPr>
          <p:cNvSpPr/>
          <p:nvPr/>
        </p:nvSpPr>
        <p:spPr>
          <a:xfrm rot="2720452">
            <a:off x="3623082" y="3238384"/>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1EA8F50B-4E41-C879-427B-FC286089F46B}"/>
              </a:ext>
            </a:extLst>
          </p:cNvPr>
          <p:cNvSpPr/>
          <p:nvPr/>
        </p:nvSpPr>
        <p:spPr>
          <a:xfrm rot="18848752">
            <a:off x="6152507" y="3236746"/>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29ACC35-944D-D293-93A0-C0F03DBCD605}"/>
              </a:ext>
            </a:extLst>
          </p:cNvPr>
          <p:cNvSpPr txBox="1"/>
          <p:nvPr/>
        </p:nvSpPr>
        <p:spPr>
          <a:xfrm>
            <a:off x="1165675" y="3932299"/>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&lt;=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8" name="テキスト ボックス 7">
            <a:extLst>
              <a:ext uri="{FF2B5EF4-FFF2-40B4-BE49-F238E27FC236}">
                <a16:creationId xmlns:a16="http://schemas.microsoft.com/office/drawing/2014/main" id="{B1918441-1E87-AA77-4533-90C51738AB4A}"/>
              </a:ext>
            </a:extLst>
          </p:cNvPr>
          <p:cNvSpPr txBox="1"/>
          <p:nvPr/>
        </p:nvSpPr>
        <p:spPr>
          <a:xfrm>
            <a:off x="6865064" y="4004484"/>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&gt;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9" name="テキスト ボックス 8">
            <a:extLst>
              <a:ext uri="{FF2B5EF4-FFF2-40B4-BE49-F238E27FC236}">
                <a16:creationId xmlns:a16="http://schemas.microsoft.com/office/drawing/2014/main" id="{292AF361-6C7A-8D6C-92F6-862C61727D61}"/>
              </a:ext>
            </a:extLst>
          </p:cNvPr>
          <p:cNvSpPr txBox="1"/>
          <p:nvPr/>
        </p:nvSpPr>
        <p:spPr>
          <a:xfrm>
            <a:off x="1492000" y="5163640"/>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b="0" i="0" dirty="0">
                <a:solidFill>
                  <a:srgbClr val="202122"/>
                </a:solidFill>
                <a:effectLst/>
                <a:latin typeface="Arial" panose="020B0604020202020204" pitchFamily="34" charset="0"/>
              </a:rPr>
              <a:t>Yes</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
        <p:nvSpPr>
          <p:cNvPr id="10" name="テキスト ボックス 9">
            <a:extLst>
              <a:ext uri="{FF2B5EF4-FFF2-40B4-BE49-F238E27FC236}">
                <a16:creationId xmlns:a16="http://schemas.microsoft.com/office/drawing/2014/main" id="{3912B1C7-1609-D806-2E5C-A52991A6E48B}"/>
              </a:ext>
            </a:extLst>
          </p:cNvPr>
          <p:cNvSpPr txBox="1"/>
          <p:nvPr/>
        </p:nvSpPr>
        <p:spPr>
          <a:xfrm>
            <a:off x="6797740" y="5163639"/>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dirty="0">
                <a:solidFill>
                  <a:srgbClr val="202122"/>
                </a:solidFill>
                <a:latin typeface="Arial" panose="020B0604020202020204" pitchFamily="34" charset="0"/>
              </a:rPr>
              <a:t>No</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Tree>
    <p:extLst>
      <p:ext uri="{BB962C8B-B14F-4D97-AF65-F5344CB8AC3E}">
        <p14:creationId xmlns:p14="http://schemas.microsoft.com/office/powerpoint/2010/main" val="875880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112593" y="2646049"/>
            <a:ext cx="5861849"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  P</a:t>
            </a:r>
            <a:r>
              <a:rPr lang="ja-JP" altLang="en-US" sz="3200" dirty="0">
                <a:solidFill>
                  <a:srgbClr val="202122"/>
                </a:solidFill>
                <a:latin typeface="Arial" panose="020B0604020202020204" pitchFamily="34" charset="0"/>
              </a:rPr>
              <a:t> </a:t>
            </a:r>
            <a:r>
              <a:rPr lang="en-US" altLang="ja-JP" sz="3200" dirty="0">
                <a:solidFill>
                  <a:srgbClr val="202122"/>
                </a:solidFill>
                <a:latin typeface="Arial" panose="020B0604020202020204" pitchFamily="34" charset="0"/>
              </a:rPr>
              <a:t>× 1.1    (include Tax)</a:t>
            </a:r>
            <a:r>
              <a:rPr kumimoji="1" lang="en-US" altLang="ja-JP" sz="1600" dirty="0">
                <a:solidFill>
                  <a:srgbClr val="202122"/>
                </a:solidFill>
                <a:latin typeface="Arial" panose="020B0604020202020204" pitchFamily="34" charset="0"/>
              </a:rPr>
              <a:t>           </a:t>
            </a:r>
            <a:endParaRPr kumimoji="1" lang="ja-JP" altLang="en-US" dirty="0"/>
          </a:p>
        </p:txBody>
      </p:sp>
      <p:sp>
        <p:nvSpPr>
          <p:cNvPr id="2" name="テキスト ボックス 1">
            <a:extLst>
              <a:ext uri="{FF2B5EF4-FFF2-40B4-BE49-F238E27FC236}">
                <a16:creationId xmlns:a16="http://schemas.microsoft.com/office/drawing/2014/main" id="{68702048-953E-C138-9902-AFD60EC924DC}"/>
              </a:ext>
            </a:extLst>
          </p:cNvPr>
          <p:cNvSpPr txBox="1"/>
          <p:nvPr/>
        </p:nvSpPr>
        <p:spPr>
          <a:xfrm>
            <a:off x="2912758" y="344042"/>
            <a:ext cx="12942896" cy="1938992"/>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3200" dirty="0">
                <a:solidFill>
                  <a:srgbClr val="202122"/>
                </a:solidFill>
                <a:latin typeface="Arial" panose="020B0604020202020204" pitchFamily="34" charset="0"/>
              </a:rPr>
              <a:t>Money   M (yen)</a:t>
            </a:r>
          </a:p>
          <a:p>
            <a:r>
              <a:rPr lang="en-US" altLang="ja-JP" sz="3200" dirty="0">
                <a:solidFill>
                  <a:srgbClr val="202122"/>
                </a:solidFill>
                <a:latin typeface="Arial" panose="020B0604020202020204" pitchFamily="34" charset="0"/>
              </a:rPr>
              <a:t>   Price     P (yen)  (without Tax)</a:t>
            </a:r>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3" name="矢印: 下 2">
            <a:extLst>
              <a:ext uri="{FF2B5EF4-FFF2-40B4-BE49-F238E27FC236}">
                <a16:creationId xmlns:a16="http://schemas.microsoft.com/office/drawing/2014/main" id="{5D5DAEC1-CC22-831A-6388-B6446356C8BF}"/>
              </a:ext>
            </a:extLst>
          </p:cNvPr>
          <p:cNvSpPr/>
          <p:nvPr/>
        </p:nvSpPr>
        <p:spPr>
          <a:xfrm>
            <a:off x="4886893" y="1822747"/>
            <a:ext cx="508673" cy="584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矢印: 下 3">
            <a:extLst>
              <a:ext uri="{FF2B5EF4-FFF2-40B4-BE49-F238E27FC236}">
                <a16:creationId xmlns:a16="http://schemas.microsoft.com/office/drawing/2014/main" id="{8C9A050A-9ECE-5FC9-7817-D05172952EC4}"/>
              </a:ext>
            </a:extLst>
          </p:cNvPr>
          <p:cNvSpPr/>
          <p:nvPr/>
        </p:nvSpPr>
        <p:spPr>
          <a:xfrm rot="2720452">
            <a:off x="3623082" y="3238384"/>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1EA8F50B-4E41-C879-427B-FC286089F46B}"/>
              </a:ext>
            </a:extLst>
          </p:cNvPr>
          <p:cNvSpPr/>
          <p:nvPr/>
        </p:nvSpPr>
        <p:spPr>
          <a:xfrm rot="18848752">
            <a:off x="6152507" y="3236746"/>
            <a:ext cx="764009" cy="2129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29ACC35-944D-D293-93A0-C0F03DBCD605}"/>
              </a:ext>
            </a:extLst>
          </p:cNvPr>
          <p:cNvSpPr txBox="1"/>
          <p:nvPr/>
        </p:nvSpPr>
        <p:spPr>
          <a:xfrm>
            <a:off x="1165675" y="3932299"/>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&lt;=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8" name="テキスト ボックス 7">
            <a:extLst>
              <a:ext uri="{FF2B5EF4-FFF2-40B4-BE49-F238E27FC236}">
                <a16:creationId xmlns:a16="http://schemas.microsoft.com/office/drawing/2014/main" id="{B1918441-1E87-AA77-4533-90C51738AB4A}"/>
              </a:ext>
            </a:extLst>
          </p:cNvPr>
          <p:cNvSpPr txBox="1"/>
          <p:nvPr/>
        </p:nvSpPr>
        <p:spPr>
          <a:xfrm>
            <a:off x="6865064" y="4004484"/>
            <a:ext cx="5038284" cy="584775"/>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T &gt; </a:t>
            </a:r>
            <a:r>
              <a:rPr lang="en-US" altLang="ja-JP" sz="3200" dirty="0">
                <a:solidFill>
                  <a:srgbClr val="202122"/>
                </a:solidFill>
                <a:latin typeface="Arial" panose="020B0604020202020204" pitchFamily="34" charset="0"/>
              </a:rPr>
              <a:t>M</a:t>
            </a:r>
            <a:r>
              <a:rPr kumimoji="1" lang="en-US" altLang="ja-JP" sz="1600" dirty="0">
                <a:solidFill>
                  <a:srgbClr val="202122"/>
                </a:solidFill>
                <a:latin typeface="Arial" panose="020B0604020202020204" pitchFamily="34" charset="0"/>
              </a:rPr>
              <a:t>           </a:t>
            </a:r>
            <a:endParaRPr kumimoji="1" lang="ja-JP" altLang="en-US" dirty="0"/>
          </a:p>
        </p:txBody>
      </p:sp>
      <p:sp>
        <p:nvSpPr>
          <p:cNvPr id="9" name="テキスト ボックス 8">
            <a:extLst>
              <a:ext uri="{FF2B5EF4-FFF2-40B4-BE49-F238E27FC236}">
                <a16:creationId xmlns:a16="http://schemas.microsoft.com/office/drawing/2014/main" id="{292AF361-6C7A-8D6C-92F6-862C61727D61}"/>
              </a:ext>
            </a:extLst>
          </p:cNvPr>
          <p:cNvSpPr txBox="1"/>
          <p:nvPr/>
        </p:nvSpPr>
        <p:spPr>
          <a:xfrm>
            <a:off x="1492000" y="5163640"/>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b="0" i="0" dirty="0">
                <a:solidFill>
                  <a:srgbClr val="202122"/>
                </a:solidFill>
                <a:effectLst/>
                <a:latin typeface="Arial" panose="020B0604020202020204" pitchFamily="34" charset="0"/>
              </a:rPr>
              <a:t>Yes</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
        <p:nvSpPr>
          <p:cNvPr id="10" name="テキスト ボックス 9">
            <a:extLst>
              <a:ext uri="{FF2B5EF4-FFF2-40B4-BE49-F238E27FC236}">
                <a16:creationId xmlns:a16="http://schemas.microsoft.com/office/drawing/2014/main" id="{3912B1C7-1609-D806-2E5C-A52991A6E48B}"/>
              </a:ext>
            </a:extLst>
          </p:cNvPr>
          <p:cNvSpPr txBox="1"/>
          <p:nvPr/>
        </p:nvSpPr>
        <p:spPr>
          <a:xfrm>
            <a:off x="6797740" y="5163639"/>
            <a:ext cx="5038284" cy="830997"/>
          </a:xfrm>
          <a:prstGeom prst="rect">
            <a:avLst/>
          </a:prstGeom>
          <a:noFill/>
        </p:spPr>
        <p:txBody>
          <a:bodyPr wrap="square" rtlCol="0">
            <a:spAutoFit/>
          </a:bodyPr>
          <a:lstStyle/>
          <a:p>
            <a:r>
              <a:rPr lang="en-US" altLang="ja-JP" sz="3200" b="0" i="0" dirty="0">
                <a:solidFill>
                  <a:srgbClr val="202122"/>
                </a:solidFill>
                <a:effectLst/>
                <a:latin typeface="Arial" panose="020B0604020202020204" pitchFamily="34" charset="0"/>
              </a:rPr>
              <a:t>     </a:t>
            </a:r>
            <a:r>
              <a:rPr lang="en-US" altLang="ja-JP" sz="4800" dirty="0">
                <a:solidFill>
                  <a:srgbClr val="202122"/>
                </a:solidFill>
                <a:latin typeface="Arial" panose="020B0604020202020204" pitchFamily="34" charset="0"/>
              </a:rPr>
              <a:t>No</a:t>
            </a:r>
            <a:r>
              <a:rPr kumimoji="1" lang="en-US" altLang="ja-JP" sz="2800" dirty="0">
                <a:solidFill>
                  <a:srgbClr val="202122"/>
                </a:solidFill>
                <a:latin typeface="Arial" panose="020B0604020202020204" pitchFamily="34" charset="0"/>
              </a:rPr>
              <a:t>  </a:t>
            </a:r>
            <a:r>
              <a:rPr kumimoji="1" lang="en-US" altLang="ja-JP" sz="1600" dirty="0">
                <a:solidFill>
                  <a:srgbClr val="202122"/>
                </a:solidFill>
                <a:latin typeface="Arial" panose="020B0604020202020204" pitchFamily="34" charset="0"/>
              </a:rPr>
              <a:t>         </a:t>
            </a:r>
            <a:endParaRPr kumimoji="1" lang="ja-JP" altLang="en-US" dirty="0"/>
          </a:p>
        </p:txBody>
      </p:sp>
      <p:sp>
        <p:nvSpPr>
          <p:cNvPr id="13" name="正方形/長方形 12">
            <a:extLst>
              <a:ext uri="{FF2B5EF4-FFF2-40B4-BE49-F238E27FC236}">
                <a16:creationId xmlns:a16="http://schemas.microsoft.com/office/drawing/2014/main" id="{F02512CC-940D-2595-B093-BAEA015C86E0}"/>
              </a:ext>
            </a:extLst>
          </p:cNvPr>
          <p:cNvSpPr/>
          <p:nvPr/>
        </p:nvSpPr>
        <p:spPr>
          <a:xfrm>
            <a:off x="230114" y="1428225"/>
            <a:ext cx="11760032" cy="3735413"/>
          </a:xfrm>
          <a:prstGeom prst="rect">
            <a:avLst/>
          </a:prstGeom>
          <a:solidFill>
            <a:srgbClr val="FFC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F544721-9C46-AAB7-00C4-2E680D0DF983}"/>
              </a:ext>
            </a:extLst>
          </p:cNvPr>
          <p:cNvSpPr txBox="1"/>
          <p:nvPr/>
        </p:nvSpPr>
        <p:spPr>
          <a:xfrm>
            <a:off x="381506" y="1453781"/>
            <a:ext cx="10363200" cy="3046988"/>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 </a:t>
            </a:r>
            <a:r>
              <a:rPr lang="en-US" altLang="ja-JP" sz="9600" b="0" i="0" dirty="0">
                <a:solidFill>
                  <a:srgbClr val="202122"/>
                </a:solidFill>
                <a:effectLst/>
                <a:latin typeface="Arial" panose="020B0604020202020204" pitchFamily="34" charset="0"/>
              </a:rPr>
              <a:t>Algorithm</a:t>
            </a:r>
            <a:r>
              <a:rPr kumimoji="1" lang="en-US" altLang="ja-JP" sz="4800" dirty="0">
                <a:solidFill>
                  <a:srgbClr val="202122"/>
                </a:solidFill>
                <a:latin typeface="Arial" panose="020B0604020202020204" pitchFamily="34" charset="0"/>
              </a:rPr>
              <a:t> </a:t>
            </a:r>
          </a:p>
          <a:p>
            <a:r>
              <a:rPr lang="en-US" altLang="ja-JP" sz="4800" dirty="0">
                <a:solidFill>
                  <a:srgbClr val="202122"/>
                </a:solidFill>
                <a:latin typeface="Arial" panose="020B0604020202020204" pitchFamily="34" charset="0"/>
              </a:rPr>
              <a:t>: Processing flow to solve problems.</a:t>
            </a:r>
          </a:p>
          <a:p>
            <a:r>
              <a:rPr kumimoji="1" lang="en-US" altLang="ja-JP" sz="4800" dirty="0">
                <a:solidFill>
                  <a:srgbClr val="202122"/>
                </a:solidFill>
                <a:latin typeface="Arial" panose="020B0604020202020204" pitchFamily="34" charset="0"/>
              </a:rPr>
              <a:t>  (</a:t>
            </a:r>
            <a:r>
              <a:rPr kumimoji="1" lang="ja-JP" altLang="en-US" sz="4800" dirty="0">
                <a:solidFill>
                  <a:srgbClr val="202122"/>
                </a:solidFill>
                <a:latin typeface="Arial" panose="020B0604020202020204" pitchFamily="34" charset="0"/>
              </a:rPr>
              <a:t>問題を解決するための処理の流れ</a:t>
            </a:r>
            <a:r>
              <a:rPr kumimoji="1" lang="en-US" altLang="ja-JP" sz="4800" dirty="0">
                <a:solidFill>
                  <a:srgbClr val="202122"/>
                </a:solidFill>
                <a:latin typeface="Arial" panose="020B0604020202020204" pitchFamily="34" charset="0"/>
              </a:rPr>
              <a:t>)          </a:t>
            </a:r>
            <a:endParaRPr kumimoji="1" lang="ja-JP" altLang="en-US" sz="4400" dirty="0"/>
          </a:p>
        </p:txBody>
      </p:sp>
    </p:spTree>
    <p:extLst>
      <p:ext uri="{BB962C8B-B14F-4D97-AF65-F5344CB8AC3E}">
        <p14:creationId xmlns:p14="http://schemas.microsoft.com/office/powerpoint/2010/main" val="37579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1A928927-26A1-0D0C-A857-4F5C043B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59" y="2058165"/>
            <a:ext cx="3296427" cy="2741670"/>
          </a:xfrm>
          <a:prstGeom prst="rect">
            <a:avLst/>
          </a:prstGeom>
        </p:spPr>
      </p:pic>
    </p:spTree>
    <p:extLst>
      <p:ext uri="{BB962C8B-B14F-4D97-AF65-F5344CB8AC3E}">
        <p14:creationId xmlns:p14="http://schemas.microsoft.com/office/powerpoint/2010/main" val="3383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1A928927-26A1-0D0C-A857-4F5C043B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59" y="2058165"/>
            <a:ext cx="3296427" cy="2741670"/>
          </a:xfrm>
          <a:prstGeom prst="rect">
            <a:avLst/>
          </a:prstGeom>
        </p:spPr>
      </p:pic>
      <p:sp>
        <p:nvSpPr>
          <p:cNvPr id="4" name="テキスト ボックス 3">
            <a:extLst>
              <a:ext uri="{FF2B5EF4-FFF2-40B4-BE49-F238E27FC236}">
                <a16:creationId xmlns:a16="http://schemas.microsoft.com/office/drawing/2014/main" id="{C420F7D1-BA64-B2D2-33BE-339286687A60}"/>
              </a:ext>
            </a:extLst>
          </p:cNvPr>
          <p:cNvSpPr txBox="1"/>
          <p:nvPr/>
        </p:nvSpPr>
        <p:spPr>
          <a:xfrm>
            <a:off x="4765781" y="1597558"/>
            <a:ext cx="7642204" cy="2123658"/>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3200" dirty="0">
                <a:solidFill>
                  <a:srgbClr val="202122"/>
                </a:solidFill>
                <a:latin typeface="Arial" panose="020B0604020202020204" pitchFamily="34" charset="0"/>
              </a:rPr>
              <a:t>Money   M (yen)</a:t>
            </a:r>
            <a:r>
              <a:rPr lang="ja-JP" altLang="en-US" sz="3200" dirty="0">
                <a:solidFill>
                  <a:srgbClr val="202122"/>
                </a:solidFill>
                <a:latin typeface="Arial" panose="020B0604020202020204" pitchFamily="34" charset="0"/>
              </a:rPr>
              <a:t>　</a:t>
            </a:r>
            <a:r>
              <a:rPr lang="en-US" altLang="ja-JP" sz="3200" dirty="0">
                <a:solidFill>
                  <a:srgbClr val="202122"/>
                </a:solidFill>
                <a:latin typeface="Arial" panose="020B0604020202020204" pitchFamily="34" charset="0"/>
              </a:rPr>
              <a:t>(0 &lt;= M &lt;= 50000)</a:t>
            </a:r>
          </a:p>
          <a:p>
            <a:r>
              <a:rPr lang="en-US" altLang="ja-JP" sz="3200" dirty="0">
                <a:solidFill>
                  <a:srgbClr val="202122"/>
                </a:solidFill>
                <a:latin typeface="Arial" panose="020B0604020202020204" pitchFamily="34" charset="0"/>
              </a:rPr>
              <a:t>   Price     P (yen)    (10 &lt;= P &lt;= 10000)</a:t>
            </a: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6" name="矢印: 下 5">
            <a:extLst>
              <a:ext uri="{FF2B5EF4-FFF2-40B4-BE49-F238E27FC236}">
                <a16:creationId xmlns:a16="http://schemas.microsoft.com/office/drawing/2014/main" id="{B66CCCF6-7675-1F4B-5BEC-32E6B87E3228}"/>
              </a:ext>
            </a:extLst>
          </p:cNvPr>
          <p:cNvSpPr/>
          <p:nvPr/>
        </p:nvSpPr>
        <p:spPr>
          <a:xfrm rot="5400000">
            <a:off x="4067954" y="1833323"/>
            <a:ext cx="694270" cy="9578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8244755-618A-32D3-EA8B-8F489B224C06}"/>
              </a:ext>
            </a:extLst>
          </p:cNvPr>
          <p:cNvSpPr txBox="1"/>
          <p:nvPr/>
        </p:nvSpPr>
        <p:spPr>
          <a:xfrm>
            <a:off x="3476881" y="993893"/>
            <a:ext cx="7642204" cy="1631216"/>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4000" b="0" i="0" dirty="0">
                <a:solidFill>
                  <a:srgbClr val="202122"/>
                </a:solidFill>
                <a:effectLst/>
                <a:latin typeface="Arial" panose="020B0604020202020204" pitchFamily="34" charset="0"/>
              </a:rPr>
              <a:t>Input</a:t>
            </a:r>
            <a:endParaRPr lang="en-US" altLang="ja-JP" sz="3200" dirty="0">
              <a:solidFill>
                <a:srgbClr val="202122"/>
              </a:solidFill>
              <a:latin typeface="Arial" panose="020B0604020202020204" pitchFamily="34" charset="0"/>
            </a:endParaRP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Tree>
    <p:extLst>
      <p:ext uri="{BB962C8B-B14F-4D97-AF65-F5344CB8AC3E}">
        <p14:creationId xmlns:p14="http://schemas.microsoft.com/office/powerpoint/2010/main" val="227528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自動的に生成された説明">
            <a:extLst>
              <a:ext uri="{FF2B5EF4-FFF2-40B4-BE49-F238E27FC236}">
                <a16:creationId xmlns:a16="http://schemas.microsoft.com/office/drawing/2014/main" id="{1A928927-26A1-0D0C-A857-4F5C043BC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59" y="2058165"/>
            <a:ext cx="3296427" cy="2741670"/>
          </a:xfrm>
          <a:prstGeom prst="rect">
            <a:avLst/>
          </a:prstGeom>
        </p:spPr>
      </p:pic>
      <p:sp>
        <p:nvSpPr>
          <p:cNvPr id="4" name="テキスト ボックス 3">
            <a:extLst>
              <a:ext uri="{FF2B5EF4-FFF2-40B4-BE49-F238E27FC236}">
                <a16:creationId xmlns:a16="http://schemas.microsoft.com/office/drawing/2014/main" id="{C420F7D1-BA64-B2D2-33BE-339286687A60}"/>
              </a:ext>
            </a:extLst>
          </p:cNvPr>
          <p:cNvSpPr txBox="1"/>
          <p:nvPr/>
        </p:nvSpPr>
        <p:spPr>
          <a:xfrm>
            <a:off x="4765781" y="1597558"/>
            <a:ext cx="7642204" cy="2123658"/>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3200" dirty="0">
                <a:solidFill>
                  <a:srgbClr val="202122"/>
                </a:solidFill>
                <a:latin typeface="Arial" panose="020B0604020202020204" pitchFamily="34" charset="0"/>
              </a:rPr>
              <a:t>Money   M (yen)</a:t>
            </a:r>
            <a:r>
              <a:rPr lang="ja-JP" altLang="en-US" sz="3200" dirty="0">
                <a:solidFill>
                  <a:srgbClr val="202122"/>
                </a:solidFill>
                <a:latin typeface="Arial" panose="020B0604020202020204" pitchFamily="34" charset="0"/>
              </a:rPr>
              <a:t>　</a:t>
            </a:r>
            <a:r>
              <a:rPr lang="en-US" altLang="ja-JP" sz="3200" dirty="0">
                <a:solidFill>
                  <a:srgbClr val="202122"/>
                </a:solidFill>
                <a:latin typeface="Arial" panose="020B0604020202020204" pitchFamily="34" charset="0"/>
              </a:rPr>
              <a:t>(0 &lt;= M &lt;= 50000)</a:t>
            </a:r>
          </a:p>
          <a:p>
            <a:r>
              <a:rPr lang="en-US" altLang="ja-JP" sz="3200" dirty="0">
                <a:solidFill>
                  <a:srgbClr val="202122"/>
                </a:solidFill>
                <a:latin typeface="Arial" panose="020B0604020202020204" pitchFamily="34" charset="0"/>
              </a:rPr>
              <a:t>   Price     P (yen)    (10 &lt;= P &lt;= 10000)</a:t>
            </a: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6" name="矢印: 下 5">
            <a:extLst>
              <a:ext uri="{FF2B5EF4-FFF2-40B4-BE49-F238E27FC236}">
                <a16:creationId xmlns:a16="http://schemas.microsoft.com/office/drawing/2014/main" id="{B66CCCF6-7675-1F4B-5BEC-32E6B87E3228}"/>
              </a:ext>
            </a:extLst>
          </p:cNvPr>
          <p:cNvSpPr/>
          <p:nvPr/>
        </p:nvSpPr>
        <p:spPr>
          <a:xfrm rot="5400000">
            <a:off x="4067954" y="1833323"/>
            <a:ext cx="694270" cy="9578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94C57BE4-85B8-04A8-94AE-E7D683E33BDB}"/>
              </a:ext>
            </a:extLst>
          </p:cNvPr>
          <p:cNvSpPr/>
          <p:nvPr/>
        </p:nvSpPr>
        <p:spPr>
          <a:xfrm rot="16200000">
            <a:off x="4104289" y="3773200"/>
            <a:ext cx="694270" cy="9578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7154FEB-0111-9297-5CB2-B169186642C7}"/>
              </a:ext>
            </a:extLst>
          </p:cNvPr>
          <p:cNvSpPr txBox="1"/>
          <p:nvPr/>
        </p:nvSpPr>
        <p:spPr>
          <a:xfrm>
            <a:off x="4839519" y="3832102"/>
            <a:ext cx="7642204" cy="1631216"/>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4000" dirty="0">
                <a:solidFill>
                  <a:srgbClr val="202122"/>
                </a:solidFill>
                <a:latin typeface="Arial" panose="020B0604020202020204" pitchFamily="34" charset="0"/>
              </a:rPr>
              <a:t>Yes or No</a:t>
            </a:r>
            <a:endParaRPr lang="en-US" altLang="ja-JP" sz="3200" dirty="0">
              <a:solidFill>
                <a:srgbClr val="202122"/>
              </a:solidFill>
              <a:latin typeface="Arial" panose="020B0604020202020204" pitchFamily="34" charset="0"/>
            </a:endParaRP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9" name="テキスト ボックス 8">
            <a:extLst>
              <a:ext uri="{FF2B5EF4-FFF2-40B4-BE49-F238E27FC236}">
                <a16:creationId xmlns:a16="http://schemas.microsoft.com/office/drawing/2014/main" id="{B8244755-618A-32D3-EA8B-8F489B224C06}"/>
              </a:ext>
            </a:extLst>
          </p:cNvPr>
          <p:cNvSpPr txBox="1"/>
          <p:nvPr/>
        </p:nvSpPr>
        <p:spPr>
          <a:xfrm>
            <a:off x="3476881" y="993893"/>
            <a:ext cx="7642204" cy="1631216"/>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4000" b="0" i="0" dirty="0">
                <a:solidFill>
                  <a:srgbClr val="202122"/>
                </a:solidFill>
                <a:effectLst/>
                <a:latin typeface="Arial" panose="020B0604020202020204" pitchFamily="34" charset="0"/>
              </a:rPr>
              <a:t>Input</a:t>
            </a:r>
            <a:endParaRPr lang="en-US" altLang="ja-JP" sz="3200" dirty="0">
              <a:solidFill>
                <a:srgbClr val="202122"/>
              </a:solidFill>
              <a:latin typeface="Arial" panose="020B0604020202020204" pitchFamily="34" charset="0"/>
            </a:endParaRP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
        <p:nvSpPr>
          <p:cNvPr id="10" name="テキスト ボックス 9">
            <a:extLst>
              <a:ext uri="{FF2B5EF4-FFF2-40B4-BE49-F238E27FC236}">
                <a16:creationId xmlns:a16="http://schemas.microsoft.com/office/drawing/2014/main" id="{B98E15B4-4D0C-B3B3-1E53-663083E3EB4F}"/>
              </a:ext>
            </a:extLst>
          </p:cNvPr>
          <p:cNvSpPr txBox="1"/>
          <p:nvPr/>
        </p:nvSpPr>
        <p:spPr>
          <a:xfrm>
            <a:off x="3272060" y="4872727"/>
            <a:ext cx="7642204" cy="1631216"/>
          </a:xfrm>
          <a:prstGeom prst="rect">
            <a:avLst/>
          </a:prstGeom>
          <a:noFill/>
        </p:spPr>
        <p:txBody>
          <a:bodyPr wrap="square" rtlCol="0">
            <a:spAutoFit/>
          </a:bodyPr>
          <a:lstStyle/>
          <a:p>
            <a:r>
              <a:rPr lang="en-US" altLang="ja-JP" sz="4400" b="0" i="0" dirty="0">
                <a:solidFill>
                  <a:srgbClr val="202122"/>
                </a:solidFill>
                <a:effectLst/>
                <a:latin typeface="Arial" panose="020B0604020202020204" pitchFamily="34" charset="0"/>
              </a:rPr>
              <a:t>  </a:t>
            </a:r>
            <a:r>
              <a:rPr lang="en-US" altLang="ja-JP" sz="4000" dirty="0">
                <a:solidFill>
                  <a:srgbClr val="202122"/>
                </a:solidFill>
                <a:latin typeface="Arial" panose="020B0604020202020204" pitchFamily="34" charset="0"/>
              </a:rPr>
              <a:t>Output</a:t>
            </a:r>
            <a:endParaRPr lang="en-US" altLang="ja-JP" sz="3200" dirty="0">
              <a:solidFill>
                <a:srgbClr val="202122"/>
              </a:solidFill>
              <a:latin typeface="Arial" panose="020B0604020202020204" pitchFamily="34" charset="0"/>
            </a:endParaRPr>
          </a:p>
          <a:p>
            <a:endParaRPr lang="en-US" altLang="ja-JP" sz="1600" dirty="0">
              <a:solidFill>
                <a:srgbClr val="202122"/>
              </a:solidFill>
              <a:latin typeface="Arial" panose="020B0604020202020204" pitchFamily="34" charset="0"/>
            </a:endParaRPr>
          </a:p>
          <a:p>
            <a:r>
              <a:rPr kumimoji="1" lang="en-US" altLang="ja-JP" sz="4000" dirty="0">
                <a:solidFill>
                  <a:srgbClr val="202122"/>
                </a:solidFill>
                <a:latin typeface="Arial" panose="020B0604020202020204" pitchFamily="34" charset="0"/>
              </a:rPr>
              <a:t>           </a:t>
            </a:r>
            <a:endParaRPr kumimoji="1" lang="ja-JP" altLang="en-US" sz="4400" dirty="0"/>
          </a:p>
        </p:txBody>
      </p:sp>
    </p:spTree>
    <p:extLst>
      <p:ext uri="{BB962C8B-B14F-4D97-AF65-F5344CB8AC3E}">
        <p14:creationId xmlns:p14="http://schemas.microsoft.com/office/powerpoint/2010/main" val="159568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459406" y="260395"/>
            <a:ext cx="4917171" cy="1107996"/>
          </a:xfrm>
          <a:prstGeom prst="rect">
            <a:avLst/>
          </a:prstGeom>
          <a:noFill/>
        </p:spPr>
        <p:txBody>
          <a:bodyPr wrap="square" rtlCol="0">
            <a:spAutoFit/>
          </a:bodyPr>
          <a:lstStyle/>
          <a:p>
            <a:r>
              <a:rPr lang="en-US" altLang="ja-JP" sz="6600" b="0" i="0" dirty="0">
                <a:solidFill>
                  <a:schemeClr val="bg2">
                    <a:lumMod val="75000"/>
                  </a:schemeClr>
                </a:solidFill>
                <a:effectLst/>
                <a:latin typeface="Arial" panose="020B0604020202020204" pitchFamily="34" charset="0"/>
              </a:rPr>
              <a:t>Algorithm ? </a:t>
            </a:r>
            <a:r>
              <a:rPr kumimoji="1" lang="en-US" altLang="ja-JP" sz="3200" dirty="0">
                <a:solidFill>
                  <a:schemeClr val="bg2">
                    <a:lumMod val="75000"/>
                  </a:schemeClr>
                </a:solidFill>
                <a:latin typeface="Arial" panose="020B0604020202020204" pitchFamily="34" charset="0"/>
              </a:rPr>
              <a:t>           </a:t>
            </a:r>
            <a:endParaRPr kumimoji="1" lang="ja-JP" altLang="en-US" sz="4400" dirty="0">
              <a:solidFill>
                <a:schemeClr val="bg2">
                  <a:lumMod val="75000"/>
                </a:schemeClr>
              </a:solidFill>
            </a:endParaRPr>
          </a:p>
        </p:txBody>
      </p:sp>
      <p:sp>
        <p:nvSpPr>
          <p:cNvPr id="3" name="テキスト ボックス 2">
            <a:extLst>
              <a:ext uri="{FF2B5EF4-FFF2-40B4-BE49-F238E27FC236}">
                <a16:creationId xmlns:a16="http://schemas.microsoft.com/office/drawing/2014/main" id="{F7875F72-3FA7-85AB-DBD6-12FFD24B9F3D}"/>
              </a:ext>
            </a:extLst>
          </p:cNvPr>
          <p:cNvSpPr txBox="1"/>
          <p:nvPr/>
        </p:nvSpPr>
        <p:spPr>
          <a:xfrm>
            <a:off x="1501787" y="2168928"/>
            <a:ext cx="11753977" cy="1600438"/>
          </a:xfrm>
          <a:prstGeom prst="rect">
            <a:avLst/>
          </a:prstGeom>
          <a:noFill/>
        </p:spPr>
        <p:txBody>
          <a:bodyPr wrap="square" rtlCol="0">
            <a:spAutoFit/>
          </a:bodyPr>
          <a:lstStyle/>
          <a:p>
            <a:r>
              <a:rPr lang="en-US" altLang="ja-JP" sz="6600" dirty="0">
                <a:solidFill>
                  <a:srgbClr val="202122"/>
                </a:solidFill>
                <a:latin typeface="Arial" panose="020B0604020202020204" pitchFamily="34" charset="0"/>
              </a:rPr>
              <a:t>BFS  (</a:t>
            </a:r>
            <a:r>
              <a:rPr lang="en-US" altLang="ja-JP" sz="6600" dirty="0">
                <a:solidFill>
                  <a:srgbClr val="4D5156"/>
                </a:solidFill>
                <a:latin typeface="arial" panose="020B0604020202020204" pitchFamily="34" charset="0"/>
              </a:rPr>
              <a:t>B</a:t>
            </a:r>
            <a:r>
              <a:rPr lang="en-US" altLang="ja-JP" sz="6600" b="0" i="0" dirty="0">
                <a:solidFill>
                  <a:srgbClr val="4D5156"/>
                </a:solidFill>
                <a:effectLst/>
                <a:latin typeface="arial" panose="020B0604020202020204" pitchFamily="34" charset="0"/>
              </a:rPr>
              <a:t>readth </a:t>
            </a:r>
            <a:r>
              <a:rPr lang="en-US" altLang="ja-JP" sz="6600" dirty="0">
                <a:solidFill>
                  <a:srgbClr val="4D5156"/>
                </a:solidFill>
                <a:latin typeface="arial" panose="020B0604020202020204" pitchFamily="34" charset="0"/>
              </a:rPr>
              <a:t>F</a:t>
            </a:r>
            <a:r>
              <a:rPr lang="en-US" altLang="ja-JP" sz="6600" b="0" i="0" dirty="0">
                <a:solidFill>
                  <a:srgbClr val="4D5156"/>
                </a:solidFill>
                <a:effectLst/>
                <a:latin typeface="arial" panose="020B0604020202020204" pitchFamily="34" charset="0"/>
              </a:rPr>
              <a:t>irst </a:t>
            </a:r>
            <a:r>
              <a:rPr lang="en-US" altLang="ja-JP" sz="6600" dirty="0">
                <a:solidFill>
                  <a:srgbClr val="4D5156"/>
                </a:solidFill>
                <a:latin typeface="arial" panose="020B0604020202020204" pitchFamily="34" charset="0"/>
              </a:rPr>
              <a:t>S</a:t>
            </a:r>
            <a:r>
              <a:rPr lang="en-US" altLang="ja-JP" sz="6600" b="0" i="0" dirty="0">
                <a:solidFill>
                  <a:srgbClr val="4D5156"/>
                </a:solidFill>
                <a:effectLst/>
                <a:latin typeface="arial" panose="020B0604020202020204" pitchFamily="34" charset="0"/>
              </a:rPr>
              <a:t>earch</a:t>
            </a:r>
            <a:r>
              <a:rPr lang="en-US" altLang="ja-JP" sz="6600" dirty="0">
                <a:solidFill>
                  <a:srgbClr val="202122"/>
                </a:solidFill>
                <a:latin typeface="Arial" panose="020B0604020202020204" pitchFamily="34" charset="0"/>
              </a:rPr>
              <a:t>)</a:t>
            </a:r>
            <a:r>
              <a:rPr lang="en-US" altLang="ja-JP" sz="6600" b="0" i="0" dirty="0">
                <a:solidFill>
                  <a:srgbClr val="202122"/>
                </a:solidFill>
                <a:effectLst/>
                <a:latin typeface="Arial" panose="020B0604020202020204" pitchFamily="34" charset="0"/>
              </a:rPr>
              <a:t> </a:t>
            </a:r>
            <a:r>
              <a:rPr kumimoji="1" lang="en-US" altLang="ja-JP" sz="3200" dirty="0">
                <a:solidFill>
                  <a:srgbClr val="202122"/>
                </a:solidFill>
                <a:latin typeface="Arial" panose="020B0604020202020204" pitchFamily="34" charset="0"/>
              </a:rPr>
              <a:t> </a:t>
            </a:r>
          </a:p>
          <a:p>
            <a:r>
              <a:rPr lang="en-US" altLang="ja-JP" sz="3200" dirty="0">
                <a:solidFill>
                  <a:srgbClr val="202122"/>
                </a:solidFill>
                <a:latin typeface="Arial" panose="020B0604020202020204" pitchFamily="34" charset="0"/>
              </a:rPr>
              <a:t>                   (</a:t>
            </a:r>
            <a:r>
              <a:rPr lang="ja-JP" altLang="en-US" sz="3200" dirty="0">
                <a:latin typeface="arial" panose="020B0604020202020204" pitchFamily="34" charset="0"/>
              </a:rPr>
              <a:t>幅優先探索</a:t>
            </a:r>
            <a:r>
              <a:rPr lang="en-US" altLang="ja-JP" sz="3200" dirty="0">
                <a:solidFill>
                  <a:srgbClr val="202122"/>
                </a:solidFill>
                <a:latin typeface="Arial" panose="020B0604020202020204" pitchFamily="34" charset="0"/>
              </a:rPr>
              <a:t>)</a:t>
            </a:r>
            <a:r>
              <a:rPr kumimoji="1" lang="en-US" altLang="ja-JP" sz="3200" dirty="0">
                <a:solidFill>
                  <a:srgbClr val="202122"/>
                </a:solidFill>
                <a:latin typeface="Arial" panose="020B0604020202020204" pitchFamily="34" charset="0"/>
              </a:rPr>
              <a:t>          </a:t>
            </a:r>
            <a:endParaRPr kumimoji="1" lang="ja-JP" altLang="en-US" sz="4400" dirty="0"/>
          </a:p>
        </p:txBody>
      </p:sp>
      <p:sp>
        <p:nvSpPr>
          <p:cNvPr id="4" name="テキスト ボックス 3">
            <a:extLst>
              <a:ext uri="{FF2B5EF4-FFF2-40B4-BE49-F238E27FC236}">
                <a16:creationId xmlns:a16="http://schemas.microsoft.com/office/drawing/2014/main" id="{7DF8A963-18EA-7192-A1CA-FC4740EBF367}"/>
              </a:ext>
            </a:extLst>
          </p:cNvPr>
          <p:cNvSpPr txBox="1"/>
          <p:nvPr/>
        </p:nvSpPr>
        <p:spPr>
          <a:xfrm>
            <a:off x="1501788" y="4810191"/>
            <a:ext cx="11753977" cy="1600438"/>
          </a:xfrm>
          <a:prstGeom prst="rect">
            <a:avLst/>
          </a:prstGeom>
          <a:noFill/>
        </p:spPr>
        <p:txBody>
          <a:bodyPr wrap="square" rtlCol="0">
            <a:spAutoFit/>
          </a:bodyPr>
          <a:lstStyle/>
          <a:p>
            <a:r>
              <a:rPr lang="en-US" altLang="ja-JP" sz="6600" b="0" i="0" dirty="0">
                <a:solidFill>
                  <a:schemeClr val="bg2">
                    <a:lumMod val="75000"/>
                  </a:schemeClr>
                </a:solidFill>
                <a:effectLst/>
                <a:latin typeface="Arial" panose="020B0604020202020204" pitchFamily="34" charset="0"/>
              </a:rPr>
              <a:t>Dijkstra's algorithm</a:t>
            </a:r>
            <a:r>
              <a:rPr kumimoji="1" lang="en-US" altLang="ja-JP" sz="3200" dirty="0">
                <a:solidFill>
                  <a:schemeClr val="bg2">
                    <a:lumMod val="75000"/>
                  </a:schemeClr>
                </a:solidFill>
                <a:latin typeface="Arial" panose="020B0604020202020204" pitchFamily="34" charset="0"/>
              </a:rPr>
              <a:t> </a:t>
            </a:r>
          </a:p>
          <a:p>
            <a:r>
              <a:rPr lang="en-US" altLang="ja-JP" sz="3200" dirty="0">
                <a:solidFill>
                  <a:schemeClr val="bg2">
                    <a:lumMod val="75000"/>
                  </a:schemeClr>
                </a:solidFill>
                <a:latin typeface="Arial" panose="020B0604020202020204" pitchFamily="34" charset="0"/>
              </a:rPr>
              <a:t>(</a:t>
            </a:r>
            <a:r>
              <a:rPr lang="ja-JP" altLang="en-US" sz="3200" dirty="0">
                <a:solidFill>
                  <a:schemeClr val="bg2">
                    <a:lumMod val="75000"/>
                  </a:schemeClr>
                </a:solidFill>
                <a:latin typeface="Arial" panose="020B0604020202020204" pitchFamily="34" charset="0"/>
              </a:rPr>
              <a:t>ダイクストラ法</a:t>
            </a:r>
            <a:r>
              <a:rPr lang="en-US" altLang="ja-JP" sz="3200" dirty="0">
                <a:solidFill>
                  <a:schemeClr val="bg2">
                    <a:lumMod val="75000"/>
                  </a:schemeClr>
                </a:solidFill>
                <a:latin typeface="Arial" panose="020B0604020202020204" pitchFamily="34" charset="0"/>
              </a:rPr>
              <a:t>)</a:t>
            </a:r>
            <a:r>
              <a:rPr kumimoji="1" lang="en-US" altLang="ja-JP" sz="3200" dirty="0">
                <a:solidFill>
                  <a:schemeClr val="bg2">
                    <a:lumMod val="75000"/>
                  </a:schemeClr>
                </a:solidFill>
                <a:latin typeface="Arial" panose="020B0604020202020204" pitchFamily="34" charset="0"/>
              </a:rPr>
              <a:t>          </a:t>
            </a:r>
            <a:endParaRPr kumimoji="1" lang="ja-JP" altLang="en-US" sz="4400" dirty="0">
              <a:solidFill>
                <a:schemeClr val="bg2">
                  <a:lumMod val="75000"/>
                </a:schemeClr>
              </a:solidFill>
            </a:endParaRPr>
          </a:p>
        </p:txBody>
      </p:sp>
      <p:sp>
        <p:nvSpPr>
          <p:cNvPr id="5" name="テキスト ボックス 4">
            <a:extLst>
              <a:ext uri="{FF2B5EF4-FFF2-40B4-BE49-F238E27FC236}">
                <a16:creationId xmlns:a16="http://schemas.microsoft.com/office/drawing/2014/main" id="{6403423A-3CE8-BD56-D0E6-5835CC8F56A9}"/>
              </a:ext>
            </a:extLst>
          </p:cNvPr>
          <p:cNvSpPr txBox="1"/>
          <p:nvPr/>
        </p:nvSpPr>
        <p:spPr>
          <a:xfrm>
            <a:off x="139280" y="326946"/>
            <a:ext cx="769065" cy="1107996"/>
          </a:xfrm>
          <a:prstGeom prst="rect">
            <a:avLst/>
          </a:prstGeom>
          <a:noFill/>
        </p:spPr>
        <p:txBody>
          <a:bodyPr wrap="square" rtlCol="0">
            <a:spAutoFit/>
          </a:bodyPr>
          <a:lstStyle/>
          <a:p>
            <a:r>
              <a:rPr kumimoji="1" lang="ja-JP" altLang="en-US" sz="6600" dirty="0">
                <a:solidFill>
                  <a:schemeClr val="bg2">
                    <a:lumMod val="75000"/>
                  </a:schemeClr>
                </a:solidFill>
              </a:rPr>
              <a:t>①</a:t>
            </a:r>
          </a:p>
        </p:txBody>
      </p:sp>
      <p:sp>
        <p:nvSpPr>
          <p:cNvPr id="6" name="テキスト ボックス 5">
            <a:extLst>
              <a:ext uri="{FF2B5EF4-FFF2-40B4-BE49-F238E27FC236}">
                <a16:creationId xmlns:a16="http://schemas.microsoft.com/office/drawing/2014/main" id="{05AD2C55-D53A-0299-B035-6E9811A92163}"/>
              </a:ext>
            </a:extLst>
          </p:cNvPr>
          <p:cNvSpPr txBox="1"/>
          <p:nvPr/>
        </p:nvSpPr>
        <p:spPr>
          <a:xfrm>
            <a:off x="145336" y="2253646"/>
            <a:ext cx="769065" cy="1107996"/>
          </a:xfrm>
          <a:prstGeom prst="rect">
            <a:avLst/>
          </a:prstGeom>
          <a:noFill/>
        </p:spPr>
        <p:txBody>
          <a:bodyPr wrap="square" rtlCol="0">
            <a:spAutoFit/>
          </a:bodyPr>
          <a:lstStyle/>
          <a:p>
            <a:r>
              <a:rPr lang="ja-JP" altLang="en-US" sz="6600" dirty="0"/>
              <a:t>②</a:t>
            </a:r>
            <a:endParaRPr kumimoji="1" lang="ja-JP" altLang="en-US" sz="6600" dirty="0"/>
          </a:p>
        </p:txBody>
      </p:sp>
      <p:sp>
        <p:nvSpPr>
          <p:cNvPr id="8" name="テキスト ボックス 7">
            <a:extLst>
              <a:ext uri="{FF2B5EF4-FFF2-40B4-BE49-F238E27FC236}">
                <a16:creationId xmlns:a16="http://schemas.microsoft.com/office/drawing/2014/main" id="{906F9305-972B-BD0F-2826-F72AD59A89C7}"/>
              </a:ext>
            </a:extLst>
          </p:cNvPr>
          <p:cNvSpPr txBox="1"/>
          <p:nvPr/>
        </p:nvSpPr>
        <p:spPr>
          <a:xfrm>
            <a:off x="139280" y="2253646"/>
            <a:ext cx="769065" cy="1107996"/>
          </a:xfrm>
          <a:prstGeom prst="rect">
            <a:avLst/>
          </a:prstGeom>
          <a:noFill/>
        </p:spPr>
        <p:txBody>
          <a:bodyPr wrap="square" rtlCol="0">
            <a:spAutoFit/>
          </a:bodyPr>
          <a:lstStyle/>
          <a:p>
            <a:r>
              <a:rPr lang="ja-JP" altLang="en-US" sz="6600" dirty="0"/>
              <a:t>②</a:t>
            </a:r>
            <a:endParaRPr kumimoji="1" lang="ja-JP" altLang="en-US" sz="6600" dirty="0"/>
          </a:p>
        </p:txBody>
      </p:sp>
      <p:sp>
        <p:nvSpPr>
          <p:cNvPr id="9" name="テキスト ボックス 8">
            <a:extLst>
              <a:ext uri="{FF2B5EF4-FFF2-40B4-BE49-F238E27FC236}">
                <a16:creationId xmlns:a16="http://schemas.microsoft.com/office/drawing/2014/main" id="{224A0E90-272D-FFB1-796B-C8EF1F9B5DE6}"/>
              </a:ext>
            </a:extLst>
          </p:cNvPr>
          <p:cNvSpPr txBox="1"/>
          <p:nvPr/>
        </p:nvSpPr>
        <p:spPr>
          <a:xfrm>
            <a:off x="139280" y="4858575"/>
            <a:ext cx="769065" cy="1107996"/>
          </a:xfrm>
          <a:prstGeom prst="rect">
            <a:avLst/>
          </a:prstGeom>
          <a:noFill/>
        </p:spPr>
        <p:txBody>
          <a:bodyPr wrap="square" rtlCol="0">
            <a:spAutoFit/>
          </a:bodyPr>
          <a:lstStyle/>
          <a:p>
            <a:r>
              <a:rPr kumimoji="1" lang="ja-JP" altLang="en-US" sz="6600" dirty="0">
                <a:solidFill>
                  <a:schemeClr val="bg2">
                    <a:lumMod val="75000"/>
                  </a:schemeClr>
                </a:solidFill>
              </a:rPr>
              <a:t>③</a:t>
            </a:r>
          </a:p>
        </p:txBody>
      </p:sp>
    </p:spTree>
    <p:extLst>
      <p:ext uri="{BB962C8B-B14F-4D97-AF65-F5344CB8AC3E}">
        <p14:creationId xmlns:p14="http://schemas.microsoft.com/office/powerpoint/2010/main" val="257694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590D723A-93A7-1D78-10B9-46F187467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471" y="72873"/>
            <a:ext cx="5018424" cy="6712254"/>
          </a:xfrm>
          <a:prstGeom prst="rect">
            <a:avLst/>
          </a:prstGeom>
        </p:spPr>
      </p:pic>
    </p:spTree>
    <p:extLst>
      <p:ext uri="{BB962C8B-B14F-4D97-AF65-F5344CB8AC3E}">
        <p14:creationId xmlns:p14="http://schemas.microsoft.com/office/powerpoint/2010/main" val="2596299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レーダー チャート&#10;&#10;自動的に生成された説明">
            <a:extLst>
              <a:ext uri="{FF2B5EF4-FFF2-40B4-BE49-F238E27FC236}">
                <a16:creationId xmlns:a16="http://schemas.microsoft.com/office/drawing/2014/main" id="{590D723A-93A7-1D78-10B9-46F187467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6471" y="72873"/>
            <a:ext cx="5018424" cy="6712254"/>
          </a:xfrm>
          <a:prstGeom prst="rect">
            <a:avLst/>
          </a:prstGeom>
        </p:spPr>
      </p:pic>
      <p:sp>
        <p:nvSpPr>
          <p:cNvPr id="2" name="テキスト ボックス 1">
            <a:extLst>
              <a:ext uri="{FF2B5EF4-FFF2-40B4-BE49-F238E27FC236}">
                <a16:creationId xmlns:a16="http://schemas.microsoft.com/office/drawing/2014/main" id="{71EC7A8B-EF67-8024-BD38-285A31EE5EB0}"/>
              </a:ext>
            </a:extLst>
          </p:cNvPr>
          <p:cNvSpPr txBox="1"/>
          <p:nvPr/>
        </p:nvSpPr>
        <p:spPr>
          <a:xfrm>
            <a:off x="4286775" y="1107347"/>
            <a:ext cx="6392411"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3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638404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759923" y="1543868"/>
            <a:ext cx="11579764" cy="3770263"/>
          </a:xfrm>
          <a:prstGeom prst="rect">
            <a:avLst/>
          </a:prstGeom>
          <a:noFill/>
        </p:spPr>
        <p:txBody>
          <a:bodyPr wrap="square" rtlCol="0">
            <a:spAutoFit/>
          </a:bodyPr>
          <a:lstStyle/>
          <a:p>
            <a:r>
              <a:rPr kumimoji="1" lang="en-US" altLang="ja-JP" sz="23900" dirty="0">
                <a:latin typeface="Aharoni" panose="02010803020104030203" pitchFamily="2" charset="-79"/>
                <a:cs typeface="Aharoni" panose="02010803020104030203" pitchFamily="2" charset="-79"/>
              </a:rPr>
              <a:t>Why !!?</a:t>
            </a:r>
            <a:endParaRPr kumimoji="1" lang="ja-JP" altLang="en-US" sz="239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69900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BC0645F-76E2-4A28-825C-03EB0D39D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45" y="-89619"/>
            <a:ext cx="7888909" cy="6879317"/>
          </a:xfrm>
          <a:prstGeom prst="rect">
            <a:avLst/>
          </a:prstGeom>
        </p:spPr>
      </p:pic>
      <p:sp>
        <p:nvSpPr>
          <p:cNvPr id="6" name="テキスト ボックス 5">
            <a:extLst>
              <a:ext uri="{FF2B5EF4-FFF2-40B4-BE49-F238E27FC236}">
                <a16:creationId xmlns:a16="http://schemas.microsoft.com/office/drawing/2014/main" id="{DF0E7246-A6BC-4620-BD87-A767EB71B979}"/>
              </a:ext>
            </a:extLst>
          </p:cNvPr>
          <p:cNvSpPr txBox="1"/>
          <p:nvPr/>
        </p:nvSpPr>
        <p:spPr>
          <a:xfrm>
            <a:off x="2021747" y="42448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FDAE7A5-5660-4E96-AE9A-6255160E2115}"/>
              </a:ext>
            </a:extLst>
          </p:cNvPr>
          <p:cNvSpPr txBox="1"/>
          <p:nvPr/>
        </p:nvSpPr>
        <p:spPr>
          <a:xfrm>
            <a:off x="9506125" y="266909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8401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BC0645F-76E2-4A28-825C-03EB0D39D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45" y="-89619"/>
            <a:ext cx="7888909" cy="6879317"/>
          </a:xfrm>
          <a:prstGeom prst="rect">
            <a:avLst/>
          </a:prstGeom>
        </p:spPr>
      </p:pic>
      <p:cxnSp>
        <p:nvCxnSpPr>
          <p:cNvPr id="3" name="直線コネクタ 2">
            <a:extLst>
              <a:ext uri="{FF2B5EF4-FFF2-40B4-BE49-F238E27FC236}">
                <a16:creationId xmlns:a16="http://schemas.microsoft.com/office/drawing/2014/main" id="{B2054244-BFCB-4256-95CC-0F6CF73696DF}"/>
              </a:ext>
            </a:extLst>
          </p:cNvPr>
          <p:cNvCxnSpPr>
            <a:cxnSpLocks/>
          </p:cNvCxnSpPr>
          <p:nvPr/>
        </p:nvCxnSpPr>
        <p:spPr>
          <a:xfrm flipH="1">
            <a:off x="3447875" y="1686187"/>
            <a:ext cx="335560" cy="272642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 name="直線コネクタ 6">
            <a:extLst>
              <a:ext uri="{FF2B5EF4-FFF2-40B4-BE49-F238E27FC236}">
                <a16:creationId xmlns:a16="http://schemas.microsoft.com/office/drawing/2014/main" id="{5FD3270F-DA9C-47BF-97DB-FCAD1D7A3077}"/>
              </a:ext>
            </a:extLst>
          </p:cNvPr>
          <p:cNvCxnSpPr>
            <a:cxnSpLocks/>
          </p:cNvCxnSpPr>
          <p:nvPr/>
        </p:nvCxnSpPr>
        <p:spPr>
          <a:xfrm flipH="1">
            <a:off x="4186106" y="1073791"/>
            <a:ext cx="2441197" cy="24328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コネクタ 10">
            <a:extLst>
              <a:ext uri="{FF2B5EF4-FFF2-40B4-BE49-F238E27FC236}">
                <a16:creationId xmlns:a16="http://schemas.microsoft.com/office/drawing/2014/main" id="{5BE7D3F7-C034-4EE1-8AD7-6D066F96B9FD}"/>
              </a:ext>
            </a:extLst>
          </p:cNvPr>
          <p:cNvCxnSpPr>
            <a:cxnSpLocks/>
          </p:cNvCxnSpPr>
          <p:nvPr/>
        </p:nvCxnSpPr>
        <p:spPr>
          <a:xfrm flipH="1" flipV="1">
            <a:off x="7147420" y="1317071"/>
            <a:ext cx="1627465" cy="211193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2C4B22D6-299C-426B-B316-3B118C9391BE}"/>
              </a:ext>
            </a:extLst>
          </p:cNvPr>
          <p:cNvSpPr txBox="1"/>
          <p:nvPr/>
        </p:nvSpPr>
        <p:spPr>
          <a:xfrm>
            <a:off x="2021747" y="42448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16579380-03A1-47C1-ACC4-0C262CDB11C8}"/>
              </a:ext>
            </a:extLst>
          </p:cNvPr>
          <p:cNvSpPr txBox="1"/>
          <p:nvPr/>
        </p:nvSpPr>
        <p:spPr>
          <a:xfrm>
            <a:off x="9506125" y="266909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F086F03C-48D3-4B08-A544-86926EA083B6}"/>
              </a:ext>
            </a:extLst>
          </p:cNvPr>
          <p:cNvSpPr txBox="1"/>
          <p:nvPr/>
        </p:nvSpPr>
        <p:spPr>
          <a:xfrm>
            <a:off x="9332868" y="396240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10918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BC0645F-76E2-4A28-825C-03EB0D39D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545" y="-89619"/>
            <a:ext cx="7888909" cy="6879317"/>
          </a:xfrm>
          <a:prstGeom prst="rect">
            <a:avLst/>
          </a:prstGeom>
        </p:spPr>
      </p:pic>
      <p:sp>
        <p:nvSpPr>
          <p:cNvPr id="6" name="テキスト ボックス 5">
            <a:extLst>
              <a:ext uri="{FF2B5EF4-FFF2-40B4-BE49-F238E27FC236}">
                <a16:creationId xmlns:a16="http://schemas.microsoft.com/office/drawing/2014/main" id="{DF0E7246-A6BC-4620-BD87-A767EB71B979}"/>
              </a:ext>
            </a:extLst>
          </p:cNvPr>
          <p:cNvSpPr txBox="1"/>
          <p:nvPr/>
        </p:nvSpPr>
        <p:spPr>
          <a:xfrm>
            <a:off x="2021747" y="42448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FDAE7A5-5660-4E96-AE9A-6255160E2115}"/>
              </a:ext>
            </a:extLst>
          </p:cNvPr>
          <p:cNvSpPr txBox="1"/>
          <p:nvPr/>
        </p:nvSpPr>
        <p:spPr>
          <a:xfrm>
            <a:off x="9506125" y="266909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8" name="直線コネクタ 7">
            <a:extLst>
              <a:ext uri="{FF2B5EF4-FFF2-40B4-BE49-F238E27FC236}">
                <a16:creationId xmlns:a16="http://schemas.microsoft.com/office/drawing/2014/main" id="{F81072ED-7CFD-4BA3-A187-108E6AA8054F}"/>
              </a:ext>
            </a:extLst>
          </p:cNvPr>
          <p:cNvCxnSpPr>
            <a:cxnSpLocks/>
          </p:cNvCxnSpPr>
          <p:nvPr/>
        </p:nvCxnSpPr>
        <p:spPr>
          <a:xfrm flipH="1" flipV="1">
            <a:off x="3707934" y="4890783"/>
            <a:ext cx="2483141" cy="998289"/>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E7EECEF2-2B0C-464D-ACE7-E2F34F7AA458}"/>
              </a:ext>
            </a:extLst>
          </p:cNvPr>
          <p:cNvCxnSpPr>
            <a:cxnSpLocks/>
          </p:cNvCxnSpPr>
          <p:nvPr/>
        </p:nvCxnSpPr>
        <p:spPr>
          <a:xfrm flipH="1">
            <a:off x="6778306" y="3884103"/>
            <a:ext cx="1929466" cy="1887523"/>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1" name="テキスト ボックス 10">
            <a:extLst>
              <a:ext uri="{FF2B5EF4-FFF2-40B4-BE49-F238E27FC236}">
                <a16:creationId xmlns:a16="http://schemas.microsoft.com/office/drawing/2014/main" id="{426C4F21-EA52-4D98-848E-80A6E9E15C70}"/>
              </a:ext>
            </a:extLst>
          </p:cNvPr>
          <p:cNvSpPr txBox="1"/>
          <p:nvPr/>
        </p:nvSpPr>
        <p:spPr>
          <a:xfrm>
            <a:off x="8523215" y="4328098"/>
            <a:ext cx="3926047"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Min cost</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52774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36125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6" name="直線コネクタ 5">
            <a:extLst>
              <a:ext uri="{FF2B5EF4-FFF2-40B4-BE49-F238E27FC236}">
                <a16:creationId xmlns:a16="http://schemas.microsoft.com/office/drawing/2014/main" id="{CB836382-3ED1-4038-8265-208AD84D8B5D}"/>
              </a:ext>
            </a:extLst>
          </p:cNvPr>
          <p:cNvCxnSpPr>
            <a:cxnSpLocks/>
          </p:cNvCxnSpPr>
          <p:nvPr/>
        </p:nvCxnSpPr>
        <p:spPr>
          <a:xfrm flipH="1">
            <a:off x="3196207" y="1150041"/>
            <a:ext cx="2206303" cy="553999"/>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 name="直線コネクタ 6">
            <a:extLst>
              <a:ext uri="{FF2B5EF4-FFF2-40B4-BE49-F238E27FC236}">
                <a16:creationId xmlns:a16="http://schemas.microsoft.com/office/drawing/2014/main" id="{4D4648C1-E2EC-49A0-AC0D-4965E5A7BCC6}"/>
              </a:ext>
            </a:extLst>
          </p:cNvPr>
          <p:cNvCxnSpPr>
            <a:cxnSpLocks/>
          </p:cNvCxnSpPr>
          <p:nvPr/>
        </p:nvCxnSpPr>
        <p:spPr>
          <a:xfrm flipH="1">
            <a:off x="5965973" y="729842"/>
            <a:ext cx="2255238" cy="312866"/>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直線コネクタ 8">
            <a:extLst>
              <a:ext uri="{FF2B5EF4-FFF2-40B4-BE49-F238E27FC236}">
                <a16:creationId xmlns:a16="http://schemas.microsoft.com/office/drawing/2014/main" id="{965F0FFA-1976-4D9B-ACAF-CF92B0B9707C}"/>
              </a:ext>
            </a:extLst>
          </p:cNvPr>
          <p:cNvCxnSpPr>
            <a:cxnSpLocks/>
          </p:cNvCxnSpPr>
          <p:nvPr/>
        </p:nvCxnSpPr>
        <p:spPr>
          <a:xfrm flipH="1" flipV="1">
            <a:off x="8609904" y="939082"/>
            <a:ext cx="903212" cy="199706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1" name="テキスト ボックス 10">
            <a:extLst>
              <a:ext uri="{FF2B5EF4-FFF2-40B4-BE49-F238E27FC236}">
                <a16:creationId xmlns:a16="http://schemas.microsoft.com/office/drawing/2014/main" id="{DA2628F9-6514-4683-8440-16ED34DA0CCD}"/>
              </a:ext>
            </a:extLst>
          </p:cNvPr>
          <p:cNvSpPr txBox="1"/>
          <p:nvPr/>
        </p:nvSpPr>
        <p:spPr>
          <a:xfrm>
            <a:off x="9414306" y="1214778"/>
            <a:ext cx="39260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Min cost</a:t>
            </a:r>
            <a:endParaRPr kumimoji="1" lang="ja-JP" altLang="en-US" sz="4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18272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4DDF85-7985-4F5D-8EEB-7B6930A66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037" y="0"/>
            <a:ext cx="8287926" cy="6858000"/>
          </a:xfrm>
          <a:prstGeom prst="rect">
            <a:avLst/>
          </a:prstGeom>
        </p:spPr>
      </p:pic>
      <p:sp>
        <p:nvSpPr>
          <p:cNvPr id="4" name="テキスト ボックス 3">
            <a:extLst>
              <a:ext uri="{FF2B5EF4-FFF2-40B4-BE49-F238E27FC236}">
                <a16:creationId xmlns:a16="http://schemas.microsoft.com/office/drawing/2014/main" id="{5A50321F-16B8-4CA4-9EA0-7B12A2980292}"/>
              </a:ext>
            </a:extLst>
          </p:cNvPr>
          <p:cNvSpPr txBox="1"/>
          <p:nvPr/>
        </p:nvSpPr>
        <p:spPr>
          <a:xfrm>
            <a:off x="3110669" y="7691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C04F20C6-6C0B-4581-BE58-2DD40DA05DDF}"/>
              </a:ext>
            </a:extLst>
          </p:cNvPr>
          <p:cNvSpPr txBox="1"/>
          <p:nvPr/>
        </p:nvSpPr>
        <p:spPr>
          <a:xfrm>
            <a:off x="9193850" y="516878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659D2901-85A9-44DD-B51B-9729AD710070}"/>
              </a:ext>
            </a:extLst>
          </p:cNvPr>
          <p:cNvSpPr txBox="1"/>
          <p:nvPr/>
        </p:nvSpPr>
        <p:spPr>
          <a:xfrm>
            <a:off x="124245" y="5343264"/>
            <a:ext cx="224042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 =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 = 300</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27050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4DDF85-7985-4F5D-8EEB-7B6930A66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037" y="0"/>
            <a:ext cx="8287926" cy="6858000"/>
          </a:xfrm>
          <a:prstGeom prst="rect">
            <a:avLst/>
          </a:prstGeom>
        </p:spPr>
      </p:pic>
      <p:sp>
        <p:nvSpPr>
          <p:cNvPr id="4" name="テキスト ボックス 3">
            <a:extLst>
              <a:ext uri="{FF2B5EF4-FFF2-40B4-BE49-F238E27FC236}">
                <a16:creationId xmlns:a16="http://schemas.microsoft.com/office/drawing/2014/main" id="{5A50321F-16B8-4CA4-9EA0-7B12A2980292}"/>
              </a:ext>
            </a:extLst>
          </p:cNvPr>
          <p:cNvSpPr txBox="1"/>
          <p:nvPr/>
        </p:nvSpPr>
        <p:spPr>
          <a:xfrm>
            <a:off x="3110669" y="7691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C04F20C6-6C0B-4581-BE58-2DD40DA05DDF}"/>
              </a:ext>
            </a:extLst>
          </p:cNvPr>
          <p:cNvSpPr txBox="1"/>
          <p:nvPr/>
        </p:nvSpPr>
        <p:spPr>
          <a:xfrm>
            <a:off x="9193850" y="516878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659D2901-85A9-44DD-B51B-9729AD710070}"/>
              </a:ext>
            </a:extLst>
          </p:cNvPr>
          <p:cNvSpPr txBox="1"/>
          <p:nvPr/>
        </p:nvSpPr>
        <p:spPr>
          <a:xfrm>
            <a:off x="124245" y="5343264"/>
            <a:ext cx="224042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 =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 = 300</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36882986-98FE-4A44-8485-A9E33A299065}"/>
              </a:ext>
            </a:extLst>
          </p:cNvPr>
          <p:cNvSpPr/>
          <p:nvPr/>
        </p:nvSpPr>
        <p:spPr>
          <a:xfrm>
            <a:off x="478172" y="1812022"/>
            <a:ext cx="11081857" cy="257542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854A38F3-5BB0-4D9B-A94D-920946B43040}"/>
              </a:ext>
            </a:extLst>
          </p:cNvPr>
          <p:cNvSpPr txBox="1"/>
          <p:nvPr/>
        </p:nvSpPr>
        <p:spPr>
          <a:xfrm>
            <a:off x="631971" y="2130236"/>
            <a:ext cx="1024295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Enumerate all pattern path from S to 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4767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4DDF85-7985-4F5D-8EEB-7B6930A66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037" y="0"/>
            <a:ext cx="8287926" cy="6858000"/>
          </a:xfrm>
          <a:prstGeom prst="rect">
            <a:avLst/>
          </a:prstGeom>
        </p:spPr>
      </p:pic>
      <p:sp>
        <p:nvSpPr>
          <p:cNvPr id="4" name="テキスト ボックス 3">
            <a:extLst>
              <a:ext uri="{FF2B5EF4-FFF2-40B4-BE49-F238E27FC236}">
                <a16:creationId xmlns:a16="http://schemas.microsoft.com/office/drawing/2014/main" id="{5A50321F-16B8-4CA4-9EA0-7B12A2980292}"/>
              </a:ext>
            </a:extLst>
          </p:cNvPr>
          <p:cNvSpPr txBox="1"/>
          <p:nvPr/>
        </p:nvSpPr>
        <p:spPr>
          <a:xfrm>
            <a:off x="3110669" y="7691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C04F20C6-6C0B-4581-BE58-2DD40DA05DDF}"/>
              </a:ext>
            </a:extLst>
          </p:cNvPr>
          <p:cNvSpPr txBox="1"/>
          <p:nvPr/>
        </p:nvSpPr>
        <p:spPr>
          <a:xfrm>
            <a:off x="9193850" y="5168782"/>
            <a:ext cx="633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659D2901-85A9-44DD-B51B-9729AD710070}"/>
              </a:ext>
            </a:extLst>
          </p:cNvPr>
          <p:cNvSpPr txBox="1"/>
          <p:nvPr/>
        </p:nvSpPr>
        <p:spPr>
          <a:xfrm>
            <a:off x="124245" y="5343264"/>
            <a:ext cx="224042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 =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 = 300</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36882986-98FE-4A44-8485-A9E33A299065}"/>
              </a:ext>
            </a:extLst>
          </p:cNvPr>
          <p:cNvSpPr/>
          <p:nvPr/>
        </p:nvSpPr>
        <p:spPr>
          <a:xfrm>
            <a:off x="478172" y="1812022"/>
            <a:ext cx="11081857" cy="257542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3D46358-FB3D-4DF8-9579-1F84A2D62067}"/>
              </a:ext>
            </a:extLst>
          </p:cNvPr>
          <p:cNvSpPr txBox="1"/>
          <p:nvPr/>
        </p:nvSpPr>
        <p:spPr>
          <a:xfrm>
            <a:off x="631971" y="2130236"/>
            <a:ext cx="1024295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Enumerate all pattern path from S to 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Time Limit Exceeded ... !!!</a:t>
            </a:r>
            <a:endPar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矢印: 右 7">
            <a:extLst>
              <a:ext uri="{FF2B5EF4-FFF2-40B4-BE49-F238E27FC236}">
                <a16:creationId xmlns:a16="http://schemas.microsoft.com/office/drawing/2014/main" id="{7FDC236A-6E19-4A9A-B8F3-E7D2817B6E2A}"/>
              </a:ext>
            </a:extLst>
          </p:cNvPr>
          <p:cNvSpPr/>
          <p:nvPr/>
        </p:nvSpPr>
        <p:spPr>
          <a:xfrm>
            <a:off x="2380827" y="3351685"/>
            <a:ext cx="729842" cy="555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22493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DD09672-AC5B-478E-AE3E-8B08DE0357E9}"/>
              </a:ext>
            </a:extLst>
          </p:cNvPr>
          <p:cNvSpPr/>
          <p:nvPr/>
        </p:nvSpPr>
        <p:spPr>
          <a:xfrm>
            <a:off x="324374" y="1935757"/>
            <a:ext cx="3305263" cy="2986481"/>
          </a:xfrm>
          <a:prstGeom prst="rect">
            <a:avLst/>
          </a:prstGeom>
          <a:solidFill>
            <a:schemeClr val="tx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 name="矢印: 右 2">
            <a:extLst>
              <a:ext uri="{FF2B5EF4-FFF2-40B4-BE49-F238E27FC236}">
                <a16:creationId xmlns:a16="http://schemas.microsoft.com/office/drawing/2014/main" id="{8B797716-686A-477F-B18A-430BD3A6559B}"/>
              </a:ext>
            </a:extLst>
          </p:cNvPr>
          <p:cNvSpPr/>
          <p:nvPr/>
        </p:nvSpPr>
        <p:spPr>
          <a:xfrm rot="10800000">
            <a:off x="3941179" y="2135279"/>
            <a:ext cx="949601" cy="742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DB58071E-21BE-4125-BF8F-4EA9D530064B}"/>
              </a:ext>
            </a:extLst>
          </p:cNvPr>
          <p:cNvSpPr txBox="1"/>
          <p:nvPr/>
        </p:nvSpPr>
        <p:spPr>
          <a:xfrm>
            <a:off x="531302" y="2921850"/>
            <a:ext cx="28914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Algorithm</a:t>
            </a:r>
            <a:endParaRPr kumimoji="1" lang="ja-JP" altLang="en-US" sz="4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右 4">
            <a:extLst>
              <a:ext uri="{FF2B5EF4-FFF2-40B4-BE49-F238E27FC236}">
                <a16:creationId xmlns:a16="http://schemas.microsoft.com/office/drawing/2014/main" id="{15C8AECC-5ED9-4043-86ED-86C7F102DCB7}"/>
              </a:ext>
            </a:extLst>
          </p:cNvPr>
          <p:cNvSpPr/>
          <p:nvPr/>
        </p:nvSpPr>
        <p:spPr>
          <a:xfrm>
            <a:off x="3941179" y="3980578"/>
            <a:ext cx="949601" cy="742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7C44083C-6197-49D7-A9D9-904289932A08}"/>
              </a:ext>
            </a:extLst>
          </p:cNvPr>
          <p:cNvSpPr txBox="1"/>
          <p:nvPr/>
        </p:nvSpPr>
        <p:spPr>
          <a:xfrm>
            <a:off x="5124975" y="2090853"/>
            <a:ext cx="687477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N, M, S, G ,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N, M &lt;= 10  )</a:t>
            </a:r>
            <a:endParaRPr kumimoji="1" lang="ja-JP" altLang="en-US"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1D7ACF31-B3F3-4F3D-89F0-F8C14CF59123}"/>
              </a:ext>
            </a:extLst>
          </p:cNvPr>
          <p:cNvSpPr txBox="1"/>
          <p:nvPr/>
        </p:nvSpPr>
        <p:spPr>
          <a:xfrm>
            <a:off x="3629637" y="1065014"/>
            <a:ext cx="68747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Input</a:t>
            </a:r>
            <a:endParaRPr kumimoji="1" lang="ja-JP" altLang="en-US"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11109DA1-FD0B-4749-9C8F-9CD1C887D275}"/>
              </a:ext>
            </a:extLst>
          </p:cNvPr>
          <p:cNvSpPr txBox="1"/>
          <p:nvPr/>
        </p:nvSpPr>
        <p:spPr>
          <a:xfrm>
            <a:off x="3311428" y="5121556"/>
            <a:ext cx="22091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Output</a:t>
            </a:r>
            <a:endParaRPr kumimoji="1" lang="ja-JP" altLang="en-US"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F6956111-FF90-4E2D-A1B6-A9319AB18958}"/>
              </a:ext>
            </a:extLst>
          </p:cNvPr>
          <p:cNvSpPr txBox="1"/>
          <p:nvPr/>
        </p:nvSpPr>
        <p:spPr>
          <a:xfrm>
            <a:off x="5124975" y="3980578"/>
            <a:ext cx="68747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Min cost from S to G</a:t>
            </a:r>
            <a:endParaRPr kumimoji="1" lang="ja-JP" altLang="en-US"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6DB08225-2289-75AF-720A-3D0766350BB7}"/>
              </a:ext>
            </a:extLst>
          </p:cNvPr>
          <p:cNvSpPr txBox="1"/>
          <p:nvPr/>
        </p:nvSpPr>
        <p:spPr>
          <a:xfrm>
            <a:off x="8798333" y="2723953"/>
            <a:ext cx="9940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5</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03098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44652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グループ化 29">
            <a:extLst>
              <a:ext uri="{FF2B5EF4-FFF2-40B4-BE49-F238E27FC236}">
                <a16:creationId xmlns:a16="http://schemas.microsoft.com/office/drawing/2014/main" id="{107A76B1-BB7A-64AC-6984-1310C5F011D7}"/>
              </a:ext>
            </a:extLst>
          </p:cNvPr>
          <p:cNvGrpSpPr/>
          <p:nvPr/>
        </p:nvGrpSpPr>
        <p:grpSpPr>
          <a:xfrm>
            <a:off x="612179" y="914140"/>
            <a:ext cx="3578040" cy="3508920"/>
            <a:chOff x="612179" y="914140"/>
            <a:chExt cx="3578040" cy="3508920"/>
          </a:xfrm>
        </p:grpSpPr>
        <mc:AlternateContent xmlns:mc="http://schemas.openxmlformats.org/markup-compatibility/2006" xmlns:p14="http://schemas.microsoft.com/office/powerpoint/2010/main">
          <mc:Choice Requires="p14">
            <p:contentPart p14:bwMode="auto" r:id="rId2">
              <p14:nvContentPartPr>
                <p14:cNvPr id="3" name="インク 2">
                  <a:extLst>
                    <a:ext uri="{FF2B5EF4-FFF2-40B4-BE49-F238E27FC236}">
                      <a16:creationId xmlns:a16="http://schemas.microsoft.com/office/drawing/2014/main" id="{C08D1D7F-385A-860C-F5D8-18F4CC112682}"/>
                    </a:ext>
                  </a:extLst>
                </p14:cNvPr>
                <p14:cNvContentPartPr/>
                <p14:nvPr/>
              </p14:nvContentPartPr>
              <p14:xfrm>
                <a:off x="956699" y="1216180"/>
                <a:ext cx="355320" cy="584640"/>
              </p14:xfrm>
            </p:contentPart>
          </mc:Choice>
          <mc:Fallback xmlns="">
            <p:pic>
              <p:nvPicPr>
                <p:cNvPr id="3" name="インク 2">
                  <a:extLst>
                    <a:ext uri="{FF2B5EF4-FFF2-40B4-BE49-F238E27FC236}">
                      <a16:creationId xmlns:a16="http://schemas.microsoft.com/office/drawing/2014/main" id="{C08D1D7F-385A-860C-F5D8-18F4CC112682}"/>
                    </a:ext>
                  </a:extLst>
                </p:cNvPr>
                <p:cNvPicPr/>
                <p:nvPr/>
              </p:nvPicPr>
              <p:blipFill>
                <a:blip r:embed="rId3"/>
                <a:stretch>
                  <a:fillRect/>
                </a:stretch>
              </p:blipFill>
              <p:spPr>
                <a:xfrm>
                  <a:off x="894059" y="1153180"/>
                  <a:ext cx="480960" cy="71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インク 3">
                  <a:extLst>
                    <a:ext uri="{FF2B5EF4-FFF2-40B4-BE49-F238E27FC236}">
                      <a16:creationId xmlns:a16="http://schemas.microsoft.com/office/drawing/2014/main" id="{C5D3455B-5FCC-B458-8CC4-FBCE624F4710}"/>
                    </a:ext>
                  </a:extLst>
                </p14:cNvPr>
                <p14:cNvContentPartPr/>
                <p14:nvPr/>
              </p14:nvContentPartPr>
              <p14:xfrm>
                <a:off x="1362779" y="1356580"/>
                <a:ext cx="918720" cy="223920"/>
              </p14:xfrm>
            </p:contentPart>
          </mc:Choice>
          <mc:Fallback xmlns="">
            <p:pic>
              <p:nvPicPr>
                <p:cNvPr id="4" name="インク 3">
                  <a:extLst>
                    <a:ext uri="{FF2B5EF4-FFF2-40B4-BE49-F238E27FC236}">
                      <a16:creationId xmlns:a16="http://schemas.microsoft.com/office/drawing/2014/main" id="{C5D3455B-5FCC-B458-8CC4-FBCE624F4710}"/>
                    </a:ext>
                  </a:extLst>
                </p:cNvPr>
                <p:cNvPicPr/>
                <p:nvPr/>
              </p:nvPicPr>
              <p:blipFill>
                <a:blip r:embed="rId5"/>
                <a:stretch>
                  <a:fillRect/>
                </a:stretch>
              </p:blipFill>
              <p:spPr>
                <a:xfrm>
                  <a:off x="1299779" y="1293580"/>
                  <a:ext cx="104436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インク 4">
                  <a:extLst>
                    <a:ext uri="{FF2B5EF4-FFF2-40B4-BE49-F238E27FC236}">
                      <a16:creationId xmlns:a16="http://schemas.microsoft.com/office/drawing/2014/main" id="{6AE435A5-7DC3-58E5-F15E-1D18A3342142}"/>
                    </a:ext>
                  </a:extLst>
                </p14:cNvPr>
                <p14:cNvContentPartPr/>
                <p14:nvPr/>
              </p14:nvContentPartPr>
              <p14:xfrm>
                <a:off x="2319299" y="914140"/>
                <a:ext cx="352080" cy="667440"/>
              </p14:xfrm>
            </p:contentPart>
          </mc:Choice>
          <mc:Fallback xmlns="">
            <p:pic>
              <p:nvPicPr>
                <p:cNvPr id="5" name="インク 4">
                  <a:extLst>
                    <a:ext uri="{FF2B5EF4-FFF2-40B4-BE49-F238E27FC236}">
                      <a16:creationId xmlns:a16="http://schemas.microsoft.com/office/drawing/2014/main" id="{6AE435A5-7DC3-58E5-F15E-1D18A3342142}"/>
                    </a:ext>
                  </a:extLst>
                </p:cNvPr>
                <p:cNvPicPr/>
                <p:nvPr/>
              </p:nvPicPr>
              <p:blipFill>
                <a:blip r:embed="rId7"/>
                <a:stretch>
                  <a:fillRect/>
                </a:stretch>
              </p:blipFill>
              <p:spPr>
                <a:xfrm>
                  <a:off x="2256299" y="851140"/>
                  <a:ext cx="47772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インク 5">
                  <a:extLst>
                    <a:ext uri="{FF2B5EF4-FFF2-40B4-BE49-F238E27FC236}">
                      <a16:creationId xmlns:a16="http://schemas.microsoft.com/office/drawing/2014/main" id="{9869286E-B40D-5898-99B3-829F86449648}"/>
                    </a:ext>
                  </a:extLst>
                </p14:cNvPr>
                <p14:cNvContentPartPr/>
                <p14:nvPr/>
              </p14:nvContentPartPr>
              <p14:xfrm>
                <a:off x="1758059" y="2202220"/>
                <a:ext cx="177840" cy="185760"/>
              </p14:xfrm>
            </p:contentPart>
          </mc:Choice>
          <mc:Fallback xmlns="">
            <p:pic>
              <p:nvPicPr>
                <p:cNvPr id="6" name="インク 5">
                  <a:extLst>
                    <a:ext uri="{FF2B5EF4-FFF2-40B4-BE49-F238E27FC236}">
                      <a16:creationId xmlns:a16="http://schemas.microsoft.com/office/drawing/2014/main" id="{9869286E-B40D-5898-99B3-829F86449648}"/>
                    </a:ext>
                  </a:extLst>
                </p:cNvPr>
                <p:cNvPicPr/>
                <p:nvPr/>
              </p:nvPicPr>
              <p:blipFill>
                <a:blip r:embed="rId9"/>
                <a:stretch>
                  <a:fillRect/>
                </a:stretch>
              </p:blipFill>
              <p:spPr>
                <a:xfrm>
                  <a:off x="1695419" y="2139220"/>
                  <a:ext cx="3034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インク 6">
                  <a:extLst>
                    <a:ext uri="{FF2B5EF4-FFF2-40B4-BE49-F238E27FC236}">
                      <a16:creationId xmlns:a16="http://schemas.microsoft.com/office/drawing/2014/main" id="{451306DA-6384-AA05-FC33-24A2F242B71A}"/>
                    </a:ext>
                  </a:extLst>
                </p14:cNvPr>
                <p14:cNvContentPartPr/>
                <p14:nvPr/>
              </p14:nvContentPartPr>
              <p14:xfrm>
                <a:off x="1542419" y="2196460"/>
                <a:ext cx="191160" cy="87480"/>
              </p14:xfrm>
            </p:contentPart>
          </mc:Choice>
          <mc:Fallback xmlns="">
            <p:pic>
              <p:nvPicPr>
                <p:cNvPr id="7" name="インク 6">
                  <a:extLst>
                    <a:ext uri="{FF2B5EF4-FFF2-40B4-BE49-F238E27FC236}">
                      <a16:creationId xmlns:a16="http://schemas.microsoft.com/office/drawing/2014/main" id="{451306DA-6384-AA05-FC33-24A2F242B71A}"/>
                    </a:ext>
                  </a:extLst>
                </p:cNvPr>
                <p:cNvPicPr/>
                <p:nvPr/>
              </p:nvPicPr>
              <p:blipFill>
                <a:blip r:embed="rId11"/>
                <a:stretch>
                  <a:fillRect/>
                </a:stretch>
              </p:blipFill>
              <p:spPr>
                <a:xfrm>
                  <a:off x="1479779" y="2133820"/>
                  <a:ext cx="316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インク 7">
                  <a:extLst>
                    <a:ext uri="{FF2B5EF4-FFF2-40B4-BE49-F238E27FC236}">
                      <a16:creationId xmlns:a16="http://schemas.microsoft.com/office/drawing/2014/main" id="{2179C789-E6EF-287F-B803-0EDD9F9CA763}"/>
                    </a:ext>
                  </a:extLst>
                </p14:cNvPr>
                <p14:cNvContentPartPr/>
                <p14:nvPr/>
              </p14:nvContentPartPr>
              <p14:xfrm>
                <a:off x="1476899" y="2242540"/>
                <a:ext cx="250200" cy="202680"/>
              </p14:xfrm>
            </p:contentPart>
          </mc:Choice>
          <mc:Fallback xmlns="">
            <p:pic>
              <p:nvPicPr>
                <p:cNvPr id="8" name="インク 7">
                  <a:extLst>
                    <a:ext uri="{FF2B5EF4-FFF2-40B4-BE49-F238E27FC236}">
                      <a16:creationId xmlns:a16="http://schemas.microsoft.com/office/drawing/2014/main" id="{2179C789-E6EF-287F-B803-0EDD9F9CA763}"/>
                    </a:ext>
                  </a:extLst>
                </p:cNvPr>
                <p:cNvPicPr/>
                <p:nvPr/>
              </p:nvPicPr>
              <p:blipFill>
                <a:blip r:embed="rId13"/>
                <a:stretch>
                  <a:fillRect/>
                </a:stretch>
              </p:blipFill>
              <p:spPr>
                <a:xfrm>
                  <a:off x="1413899" y="2179540"/>
                  <a:ext cx="3758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インク 8">
                  <a:extLst>
                    <a:ext uri="{FF2B5EF4-FFF2-40B4-BE49-F238E27FC236}">
                      <a16:creationId xmlns:a16="http://schemas.microsoft.com/office/drawing/2014/main" id="{29F386A4-0BF8-147A-E1E8-96C5BA5F666F}"/>
                    </a:ext>
                  </a:extLst>
                </p14:cNvPr>
                <p14:cNvContentPartPr/>
                <p14:nvPr/>
              </p14:nvContentPartPr>
              <p14:xfrm>
                <a:off x="1944179" y="2125540"/>
                <a:ext cx="211320" cy="46440"/>
              </p14:xfrm>
            </p:contentPart>
          </mc:Choice>
          <mc:Fallback xmlns="">
            <p:pic>
              <p:nvPicPr>
                <p:cNvPr id="9" name="インク 8">
                  <a:extLst>
                    <a:ext uri="{FF2B5EF4-FFF2-40B4-BE49-F238E27FC236}">
                      <a16:creationId xmlns:a16="http://schemas.microsoft.com/office/drawing/2014/main" id="{29F386A4-0BF8-147A-E1E8-96C5BA5F666F}"/>
                    </a:ext>
                  </a:extLst>
                </p:cNvPr>
                <p:cNvPicPr/>
                <p:nvPr/>
              </p:nvPicPr>
              <p:blipFill>
                <a:blip r:embed="rId15"/>
                <a:stretch>
                  <a:fillRect/>
                </a:stretch>
              </p:blipFill>
              <p:spPr>
                <a:xfrm>
                  <a:off x="1881539" y="2062900"/>
                  <a:ext cx="336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インク 9">
                  <a:extLst>
                    <a:ext uri="{FF2B5EF4-FFF2-40B4-BE49-F238E27FC236}">
                      <a16:creationId xmlns:a16="http://schemas.microsoft.com/office/drawing/2014/main" id="{F9A57CBC-FB43-3F11-6765-79E5A5499217}"/>
                    </a:ext>
                  </a:extLst>
                </p14:cNvPr>
                <p14:cNvContentPartPr/>
                <p14:nvPr/>
              </p14:nvContentPartPr>
              <p14:xfrm>
                <a:off x="1943099" y="2317420"/>
                <a:ext cx="272520" cy="15840"/>
              </p14:xfrm>
            </p:contentPart>
          </mc:Choice>
          <mc:Fallback xmlns="">
            <p:pic>
              <p:nvPicPr>
                <p:cNvPr id="10" name="インク 9">
                  <a:extLst>
                    <a:ext uri="{FF2B5EF4-FFF2-40B4-BE49-F238E27FC236}">
                      <a16:creationId xmlns:a16="http://schemas.microsoft.com/office/drawing/2014/main" id="{F9A57CBC-FB43-3F11-6765-79E5A5499217}"/>
                    </a:ext>
                  </a:extLst>
                </p:cNvPr>
                <p:cNvPicPr/>
                <p:nvPr/>
              </p:nvPicPr>
              <p:blipFill>
                <a:blip r:embed="rId17"/>
                <a:stretch>
                  <a:fillRect/>
                </a:stretch>
              </p:blipFill>
              <p:spPr>
                <a:xfrm>
                  <a:off x="1880099" y="2254780"/>
                  <a:ext cx="398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インク 10">
                  <a:extLst>
                    <a:ext uri="{FF2B5EF4-FFF2-40B4-BE49-F238E27FC236}">
                      <a16:creationId xmlns:a16="http://schemas.microsoft.com/office/drawing/2014/main" id="{1E87C379-5E64-CD45-238B-C7F76CB024D6}"/>
                    </a:ext>
                  </a:extLst>
                </p14:cNvPr>
                <p14:cNvContentPartPr/>
                <p14:nvPr/>
              </p14:nvContentPartPr>
              <p14:xfrm>
                <a:off x="1414979" y="1837900"/>
                <a:ext cx="171000" cy="180000"/>
              </p14:xfrm>
            </p:contentPart>
          </mc:Choice>
          <mc:Fallback xmlns="">
            <p:pic>
              <p:nvPicPr>
                <p:cNvPr id="11" name="インク 10">
                  <a:extLst>
                    <a:ext uri="{FF2B5EF4-FFF2-40B4-BE49-F238E27FC236}">
                      <a16:creationId xmlns:a16="http://schemas.microsoft.com/office/drawing/2014/main" id="{1E87C379-5E64-CD45-238B-C7F76CB024D6}"/>
                    </a:ext>
                  </a:extLst>
                </p:cNvPr>
                <p:cNvPicPr/>
                <p:nvPr/>
              </p:nvPicPr>
              <p:blipFill>
                <a:blip r:embed="rId19"/>
                <a:stretch>
                  <a:fillRect/>
                </a:stretch>
              </p:blipFill>
              <p:spPr>
                <a:xfrm>
                  <a:off x="1352339" y="1774900"/>
                  <a:ext cx="2966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インク 11">
                  <a:extLst>
                    <a:ext uri="{FF2B5EF4-FFF2-40B4-BE49-F238E27FC236}">
                      <a16:creationId xmlns:a16="http://schemas.microsoft.com/office/drawing/2014/main" id="{ECF54674-85B5-1011-36A0-B5E9A4EC1A21}"/>
                    </a:ext>
                  </a:extLst>
                </p14:cNvPr>
                <p14:cNvContentPartPr/>
                <p14:nvPr/>
              </p14:nvContentPartPr>
              <p14:xfrm>
                <a:off x="1432259" y="1731700"/>
                <a:ext cx="160560" cy="79920"/>
              </p14:xfrm>
            </p:contentPart>
          </mc:Choice>
          <mc:Fallback xmlns="">
            <p:pic>
              <p:nvPicPr>
                <p:cNvPr id="12" name="インク 11">
                  <a:extLst>
                    <a:ext uri="{FF2B5EF4-FFF2-40B4-BE49-F238E27FC236}">
                      <a16:creationId xmlns:a16="http://schemas.microsoft.com/office/drawing/2014/main" id="{ECF54674-85B5-1011-36A0-B5E9A4EC1A21}"/>
                    </a:ext>
                  </a:extLst>
                </p:cNvPr>
                <p:cNvPicPr/>
                <p:nvPr/>
              </p:nvPicPr>
              <p:blipFill>
                <a:blip r:embed="rId21"/>
                <a:stretch>
                  <a:fillRect/>
                </a:stretch>
              </p:blipFill>
              <p:spPr>
                <a:xfrm>
                  <a:off x="1369259" y="1669060"/>
                  <a:ext cx="286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インク 13">
                  <a:extLst>
                    <a:ext uri="{FF2B5EF4-FFF2-40B4-BE49-F238E27FC236}">
                      <a16:creationId xmlns:a16="http://schemas.microsoft.com/office/drawing/2014/main" id="{D00ADF12-E4A1-91DD-27EF-3300CDEDD7AC}"/>
                    </a:ext>
                  </a:extLst>
                </p14:cNvPr>
                <p14:cNvContentPartPr/>
                <p14:nvPr/>
              </p14:nvContentPartPr>
              <p14:xfrm>
                <a:off x="1960379" y="1682380"/>
                <a:ext cx="264240" cy="28080"/>
              </p14:xfrm>
            </p:contentPart>
          </mc:Choice>
          <mc:Fallback xmlns="">
            <p:pic>
              <p:nvPicPr>
                <p:cNvPr id="14" name="インク 13">
                  <a:extLst>
                    <a:ext uri="{FF2B5EF4-FFF2-40B4-BE49-F238E27FC236}">
                      <a16:creationId xmlns:a16="http://schemas.microsoft.com/office/drawing/2014/main" id="{D00ADF12-E4A1-91DD-27EF-3300CDEDD7AC}"/>
                    </a:ext>
                  </a:extLst>
                </p:cNvPr>
                <p:cNvPicPr/>
                <p:nvPr/>
              </p:nvPicPr>
              <p:blipFill>
                <a:blip r:embed="rId23"/>
                <a:stretch>
                  <a:fillRect/>
                </a:stretch>
              </p:blipFill>
              <p:spPr>
                <a:xfrm>
                  <a:off x="1897379" y="1619740"/>
                  <a:ext cx="389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インク 14">
                  <a:extLst>
                    <a:ext uri="{FF2B5EF4-FFF2-40B4-BE49-F238E27FC236}">
                      <a16:creationId xmlns:a16="http://schemas.microsoft.com/office/drawing/2014/main" id="{8055526B-FA1E-730D-2762-41BD601FF37F}"/>
                    </a:ext>
                  </a:extLst>
                </p14:cNvPr>
                <p14:cNvContentPartPr/>
                <p14:nvPr/>
              </p14:nvContentPartPr>
              <p14:xfrm>
                <a:off x="1925819" y="1810180"/>
                <a:ext cx="186480" cy="101160"/>
              </p14:xfrm>
            </p:contentPart>
          </mc:Choice>
          <mc:Fallback xmlns="">
            <p:pic>
              <p:nvPicPr>
                <p:cNvPr id="15" name="インク 14">
                  <a:extLst>
                    <a:ext uri="{FF2B5EF4-FFF2-40B4-BE49-F238E27FC236}">
                      <a16:creationId xmlns:a16="http://schemas.microsoft.com/office/drawing/2014/main" id="{8055526B-FA1E-730D-2762-41BD601FF37F}"/>
                    </a:ext>
                  </a:extLst>
                </p:cNvPr>
                <p:cNvPicPr/>
                <p:nvPr/>
              </p:nvPicPr>
              <p:blipFill>
                <a:blip r:embed="rId25"/>
                <a:stretch>
                  <a:fillRect/>
                </a:stretch>
              </p:blipFill>
              <p:spPr>
                <a:xfrm>
                  <a:off x="1863179" y="1747180"/>
                  <a:ext cx="3121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インク 16">
                  <a:extLst>
                    <a:ext uri="{FF2B5EF4-FFF2-40B4-BE49-F238E27FC236}">
                      <a16:creationId xmlns:a16="http://schemas.microsoft.com/office/drawing/2014/main" id="{40AB98A4-B6D1-A8E9-6CB6-BDCA0B76D3F7}"/>
                    </a:ext>
                  </a:extLst>
                </p14:cNvPr>
                <p14:cNvContentPartPr/>
                <p14:nvPr/>
              </p14:nvContentPartPr>
              <p14:xfrm>
                <a:off x="907379" y="1719460"/>
                <a:ext cx="1910880" cy="1078560"/>
              </p14:xfrm>
            </p:contentPart>
          </mc:Choice>
          <mc:Fallback xmlns="">
            <p:pic>
              <p:nvPicPr>
                <p:cNvPr id="17" name="インク 16">
                  <a:extLst>
                    <a:ext uri="{FF2B5EF4-FFF2-40B4-BE49-F238E27FC236}">
                      <a16:creationId xmlns:a16="http://schemas.microsoft.com/office/drawing/2014/main" id="{40AB98A4-B6D1-A8E9-6CB6-BDCA0B76D3F7}"/>
                    </a:ext>
                  </a:extLst>
                </p:cNvPr>
                <p:cNvPicPr/>
                <p:nvPr/>
              </p:nvPicPr>
              <p:blipFill>
                <a:blip r:embed="rId27"/>
                <a:stretch>
                  <a:fillRect/>
                </a:stretch>
              </p:blipFill>
              <p:spPr>
                <a:xfrm>
                  <a:off x="844739" y="1656820"/>
                  <a:ext cx="2036520" cy="1204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インク 17">
                  <a:extLst>
                    <a:ext uri="{FF2B5EF4-FFF2-40B4-BE49-F238E27FC236}">
                      <a16:creationId xmlns:a16="http://schemas.microsoft.com/office/drawing/2014/main" id="{1C523ED5-C693-935F-41DD-987BB7BAC8C1}"/>
                    </a:ext>
                  </a:extLst>
                </p14:cNvPr>
                <p14:cNvContentPartPr/>
                <p14:nvPr/>
              </p14:nvContentPartPr>
              <p14:xfrm>
                <a:off x="612179" y="2110420"/>
                <a:ext cx="530280" cy="223920"/>
              </p14:xfrm>
            </p:contentPart>
          </mc:Choice>
          <mc:Fallback xmlns="">
            <p:pic>
              <p:nvPicPr>
                <p:cNvPr id="18" name="インク 17">
                  <a:extLst>
                    <a:ext uri="{FF2B5EF4-FFF2-40B4-BE49-F238E27FC236}">
                      <a16:creationId xmlns:a16="http://schemas.microsoft.com/office/drawing/2014/main" id="{1C523ED5-C693-935F-41DD-987BB7BAC8C1}"/>
                    </a:ext>
                  </a:extLst>
                </p:cNvPr>
                <p:cNvPicPr/>
                <p:nvPr/>
              </p:nvPicPr>
              <p:blipFill>
                <a:blip r:embed="rId29"/>
                <a:stretch>
                  <a:fillRect/>
                </a:stretch>
              </p:blipFill>
              <p:spPr>
                <a:xfrm>
                  <a:off x="549179" y="2047780"/>
                  <a:ext cx="655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インク 18">
                  <a:extLst>
                    <a:ext uri="{FF2B5EF4-FFF2-40B4-BE49-F238E27FC236}">
                      <a16:creationId xmlns:a16="http://schemas.microsoft.com/office/drawing/2014/main" id="{2497355A-9738-7145-4213-76254B3890C6}"/>
                    </a:ext>
                  </a:extLst>
                </p14:cNvPr>
                <p14:cNvContentPartPr/>
                <p14:nvPr/>
              </p14:nvContentPartPr>
              <p14:xfrm>
                <a:off x="758339" y="2544580"/>
                <a:ext cx="235440" cy="273600"/>
              </p14:xfrm>
            </p:contentPart>
          </mc:Choice>
          <mc:Fallback xmlns="">
            <p:pic>
              <p:nvPicPr>
                <p:cNvPr id="19" name="インク 18">
                  <a:extLst>
                    <a:ext uri="{FF2B5EF4-FFF2-40B4-BE49-F238E27FC236}">
                      <a16:creationId xmlns:a16="http://schemas.microsoft.com/office/drawing/2014/main" id="{2497355A-9738-7145-4213-76254B3890C6}"/>
                    </a:ext>
                  </a:extLst>
                </p:cNvPr>
                <p:cNvPicPr/>
                <p:nvPr/>
              </p:nvPicPr>
              <p:blipFill>
                <a:blip r:embed="rId31"/>
                <a:stretch>
                  <a:fillRect/>
                </a:stretch>
              </p:blipFill>
              <p:spPr>
                <a:xfrm>
                  <a:off x="695699" y="2481940"/>
                  <a:ext cx="3610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インク 19">
                  <a:extLst>
                    <a:ext uri="{FF2B5EF4-FFF2-40B4-BE49-F238E27FC236}">
                      <a16:creationId xmlns:a16="http://schemas.microsoft.com/office/drawing/2014/main" id="{768DC2F1-02B6-C092-2FF7-52C06932DB74}"/>
                    </a:ext>
                  </a:extLst>
                </p14:cNvPr>
                <p14:cNvContentPartPr/>
                <p14:nvPr/>
              </p14:nvContentPartPr>
              <p14:xfrm>
                <a:off x="2659139" y="1792900"/>
                <a:ext cx="423000" cy="174960"/>
              </p14:xfrm>
            </p:contentPart>
          </mc:Choice>
          <mc:Fallback xmlns="">
            <p:pic>
              <p:nvPicPr>
                <p:cNvPr id="20" name="インク 19">
                  <a:extLst>
                    <a:ext uri="{FF2B5EF4-FFF2-40B4-BE49-F238E27FC236}">
                      <a16:creationId xmlns:a16="http://schemas.microsoft.com/office/drawing/2014/main" id="{768DC2F1-02B6-C092-2FF7-52C06932DB74}"/>
                    </a:ext>
                  </a:extLst>
                </p:cNvPr>
                <p:cNvPicPr/>
                <p:nvPr/>
              </p:nvPicPr>
              <p:blipFill>
                <a:blip r:embed="rId33"/>
                <a:stretch>
                  <a:fillRect/>
                </a:stretch>
              </p:blipFill>
              <p:spPr>
                <a:xfrm>
                  <a:off x="2596499" y="1729900"/>
                  <a:ext cx="548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インク 20">
                  <a:extLst>
                    <a:ext uri="{FF2B5EF4-FFF2-40B4-BE49-F238E27FC236}">
                      <a16:creationId xmlns:a16="http://schemas.microsoft.com/office/drawing/2014/main" id="{243349A9-614D-94BB-AA54-78C8A9AD050D}"/>
                    </a:ext>
                  </a:extLst>
                </p14:cNvPr>
                <p14:cNvContentPartPr/>
                <p14:nvPr/>
              </p14:nvContentPartPr>
              <p14:xfrm>
                <a:off x="2542139" y="2230300"/>
                <a:ext cx="350280" cy="194760"/>
              </p14:xfrm>
            </p:contentPart>
          </mc:Choice>
          <mc:Fallback xmlns="">
            <p:pic>
              <p:nvPicPr>
                <p:cNvPr id="21" name="インク 20">
                  <a:extLst>
                    <a:ext uri="{FF2B5EF4-FFF2-40B4-BE49-F238E27FC236}">
                      <a16:creationId xmlns:a16="http://schemas.microsoft.com/office/drawing/2014/main" id="{243349A9-614D-94BB-AA54-78C8A9AD050D}"/>
                    </a:ext>
                  </a:extLst>
                </p:cNvPr>
                <p:cNvPicPr/>
                <p:nvPr/>
              </p:nvPicPr>
              <p:blipFill>
                <a:blip r:embed="rId35"/>
                <a:stretch>
                  <a:fillRect/>
                </a:stretch>
              </p:blipFill>
              <p:spPr>
                <a:xfrm>
                  <a:off x="2479139" y="2167300"/>
                  <a:ext cx="4759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インク 21">
                  <a:extLst>
                    <a:ext uri="{FF2B5EF4-FFF2-40B4-BE49-F238E27FC236}">
                      <a16:creationId xmlns:a16="http://schemas.microsoft.com/office/drawing/2014/main" id="{05762966-9110-A896-7551-CADDD2381C31}"/>
                    </a:ext>
                  </a:extLst>
                </p14:cNvPr>
                <p14:cNvContentPartPr/>
                <p14:nvPr/>
              </p14:nvContentPartPr>
              <p14:xfrm>
                <a:off x="1386899" y="2927980"/>
                <a:ext cx="440280" cy="1495080"/>
              </p14:xfrm>
            </p:contentPart>
          </mc:Choice>
          <mc:Fallback xmlns="">
            <p:pic>
              <p:nvPicPr>
                <p:cNvPr id="22" name="インク 21">
                  <a:extLst>
                    <a:ext uri="{FF2B5EF4-FFF2-40B4-BE49-F238E27FC236}">
                      <a16:creationId xmlns:a16="http://schemas.microsoft.com/office/drawing/2014/main" id="{05762966-9110-A896-7551-CADDD2381C31}"/>
                    </a:ext>
                  </a:extLst>
                </p:cNvPr>
                <p:cNvPicPr/>
                <p:nvPr/>
              </p:nvPicPr>
              <p:blipFill>
                <a:blip r:embed="rId37"/>
                <a:stretch>
                  <a:fillRect/>
                </a:stretch>
              </p:blipFill>
              <p:spPr>
                <a:xfrm>
                  <a:off x="1324259" y="2864980"/>
                  <a:ext cx="56592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インク 22">
                  <a:extLst>
                    <a:ext uri="{FF2B5EF4-FFF2-40B4-BE49-F238E27FC236}">
                      <a16:creationId xmlns:a16="http://schemas.microsoft.com/office/drawing/2014/main" id="{B00528FE-CAC8-4B67-3F4A-A1412E02F1FE}"/>
                    </a:ext>
                  </a:extLst>
                </p14:cNvPr>
                <p14:cNvContentPartPr/>
                <p14:nvPr/>
              </p14:nvContentPartPr>
              <p14:xfrm>
                <a:off x="1872179" y="4173220"/>
                <a:ext cx="1075680" cy="168120"/>
              </p14:xfrm>
            </p:contentPart>
          </mc:Choice>
          <mc:Fallback xmlns="">
            <p:pic>
              <p:nvPicPr>
                <p:cNvPr id="23" name="インク 22">
                  <a:extLst>
                    <a:ext uri="{FF2B5EF4-FFF2-40B4-BE49-F238E27FC236}">
                      <a16:creationId xmlns:a16="http://schemas.microsoft.com/office/drawing/2014/main" id="{B00528FE-CAC8-4B67-3F4A-A1412E02F1FE}"/>
                    </a:ext>
                  </a:extLst>
                </p:cNvPr>
                <p:cNvPicPr/>
                <p:nvPr/>
              </p:nvPicPr>
              <p:blipFill>
                <a:blip r:embed="rId39"/>
                <a:stretch>
                  <a:fillRect/>
                </a:stretch>
              </p:blipFill>
              <p:spPr>
                <a:xfrm>
                  <a:off x="1809539" y="4110580"/>
                  <a:ext cx="12013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インク 23">
                  <a:extLst>
                    <a:ext uri="{FF2B5EF4-FFF2-40B4-BE49-F238E27FC236}">
                      <a16:creationId xmlns:a16="http://schemas.microsoft.com/office/drawing/2014/main" id="{FD995FB8-17E1-BF3B-5C60-79C2CC53B08B}"/>
                    </a:ext>
                  </a:extLst>
                </p14:cNvPr>
                <p14:cNvContentPartPr/>
                <p14:nvPr/>
              </p14:nvContentPartPr>
              <p14:xfrm>
                <a:off x="2442419" y="2750140"/>
                <a:ext cx="555840" cy="1343880"/>
              </p14:xfrm>
            </p:contentPart>
          </mc:Choice>
          <mc:Fallback xmlns="">
            <p:pic>
              <p:nvPicPr>
                <p:cNvPr id="24" name="インク 23">
                  <a:extLst>
                    <a:ext uri="{FF2B5EF4-FFF2-40B4-BE49-F238E27FC236}">
                      <a16:creationId xmlns:a16="http://schemas.microsoft.com/office/drawing/2014/main" id="{FD995FB8-17E1-BF3B-5C60-79C2CC53B08B}"/>
                    </a:ext>
                  </a:extLst>
                </p:cNvPr>
                <p:cNvPicPr/>
                <p:nvPr/>
              </p:nvPicPr>
              <p:blipFill>
                <a:blip r:embed="rId41"/>
                <a:stretch>
                  <a:fillRect/>
                </a:stretch>
              </p:blipFill>
              <p:spPr>
                <a:xfrm>
                  <a:off x="2379419" y="2687140"/>
                  <a:ext cx="681480" cy="146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インク 24">
                  <a:extLst>
                    <a:ext uri="{FF2B5EF4-FFF2-40B4-BE49-F238E27FC236}">
                      <a16:creationId xmlns:a16="http://schemas.microsoft.com/office/drawing/2014/main" id="{D173A0AD-38A7-D205-88AA-9717E9154689}"/>
                    </a:ext>
                  </a:extLst>
                </p14:cNvPr>
                <p14:cNvContentPartPr/>
                <p14:nvPr/>
              </p14:nvContentPartPr>
              <p14:xfrm>
                <a:off x="2755619" y="3435580"/>
                <a:ext cx="1434600" cy="295200"/>
              </p14:xfrm>
            </p:contentPart>
          </mc:Choice>
          <mc:Fallback xmlns="">
            <p:pic>
              <p:nvPicPr>
                <p:cNvPr id="25" name="インク 24">
                  <a:extLst>
                    <a:ext uri="{FF2B5EF4-FFF2-40B4-BE49-F238E27FC236}">
                      <a16:creationId xmlns:a16="http://schemas.microsoft.com/office/drawing/2014/main" id="{D173A0AD-38A7-D205-88AA-9717E9154689}"/>
                    </a:ext>
                  </a:extLst>
                </p:cNvPr>
                <p:cNvPicPr/>
                <p:nvPr/>
              </p:nvPicPr>
              <p:blipFill>
                <a:blip r:embed="rId43"/>
                <a:stretch>
                  <a:fillRect/>
                </a:stretch>
              </p:blipFill>
              <p:spPr>
                <a:xfrm>
                  <a:off x="2692619" y="3372580"/>
                  <a:ext cx="156024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インク 25">
                  <a:extLst>
                    <a:ext uri="{FF2B5EF4-FFF2-40B4-BE49-F238E27FC236}">
                      <a16:creationId xmlns:a16="http://schemas.microsoft.com/office/drawing/2014/main" id="{960264FE-F10D-5987-B3D8-8D6DA87CB569}"/>
                    </a:ext>
                  </a:extLst>
                </p14:cNvPr>
                <p14:cNvContentPartPr/>
                <p14:nvPr/>
              </p14:nvContentPartPr>
              <p14:xfrm>
                <a:off x="2843459" y="3575260"/>
                <a:ext cx="1246320" cy="208800"/>
              </p14:xfrm>
            </p:contentPart>
          </mc:Choice>
          <mc:Fallback xmlns="">
            <p:pic>
              <p:nvPicPr>
                <p:cNvPr id="26" name="インク 25">
                  <a:extLst>
                    <a:ext uri="{FF2B5EF4-FFF2-40B4-BE49-F238E27FC236}">
                      <a16:creationId xmlns:a16="http://schemas.microsoft.com/office/drawing/2014/main" id="{960264FE-F10D-5987-B3D8-8D6DA87CB569}"/>
                    </a:ext>
                  </a:extLst>
                </p:cNvPr>
                <p:cNvPicPr/>
                <p:nvPr/>
              </p:nvPicPr>
              <p:blipFill>
                <a:blip r:embed="rId45"/>
                <a:stretch>
                  <a:fillRect/>
                </a:stretch>
              </p:blipFill>
              <p:spPr>
                <a:xfrm>
                  <a:off x="2780819" y="3512260"/>
                  <a:ext cx="13719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インク 27">
                  <a:extLst>
                    <a:ext uri="{FF2B5EF4-FFF2-40B4-BE49-F238E27FC236}">
                      <a16:creationId xmlns:a16="http://schemas.microsoft.com/office/drawing/2014/main" id="{A24EB3B5-2E38-CCB9-60E9-B3AE585D568F}"/>
                    </a:ext>
                  </a:extLst>
                </p14:cNvPr>
                <p14:cNvContentPartPr/>
                <p14:nvPr/>
              </p14:nvContentPartPr>
              <p14:xfrm>
                <a:off x="1373219" y="1887940"/>
                <a:ext cx="71280" cy="93960"/>
              </p14:xfrm>
            </p:contentPart>
          </mc:Choice>
          <mc:Fallback xmlns="">
            <p:pic>
              <p:nvPicPr>
                <p:cNvPr id="28" name="インク 27">
                  <a:extLst>
                    <a:ext uri="{FF2B5EF4-FFF2-40B4-BE49-F238E27FC236}">
                      <a16:creationId xmlns:a16="http://schemas.microsoft.com/office/drawing/2014/main" id="{A24EB3B5-2E38-CCB9-60E9-B3AE585D568F}"/>
                    </a:ext>
                  </a:extLst>
                </p:cNvPr>
                <p:cNvPicPr/>
                <p:nvPr/>
              </p:nvPicPr>
              <p:blipFill>
                <a:blip r:embed="rId47"/>
                <a:stretch>
                  <a:fillRect/>
                </a:stretch>
              </p:blipFill>
              <p:spPr>
                <a:xfrm>
                  <a:off x="1310579" y="1824940"/>
                  <a:ext cx="196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インク 28">
                  <a:extLst>
                    <a:ext uri="{FF2B5EF4-FFF2-40B4-BE49-F238E27FC236}">
                      <a16:creationId xmlns:a16="http://schemas.microsoft.com/office/drawing/2014/main" id="{8A315D16-1E58-F01B-08F5-89D511EDFBC4}"/>
                    </a:ext>
                  </a:extLst>
                </p14:cNvPr>
                <p14:cNvContentPartPr/>
                <p14:nvPr/>
              </p14:nvContentPartPr>
              <p14:xfrm>
                <a:off x="2051459" y="1791460"/>
                <a:ext cx="169200" cy="88920"/>
              </p14:xfrm>
            </p:contentPart>
          </mc:Choice>
          <mc:Fallback xmlns="">
            <p:pic>
              <p:nvPicPr>
                <p:cNvPr id="29" name="インク 28">
                  <a:extLst>
                    <a:ext uri="{FF2B5EF4-FFF2-40B4-BE49-F238E27FC236}">
                      <a16:creationId xmlns:a16="http://schemas.microsoft.com/office/drawing/2014/main" id="{8A315D16-1E58-F01B-08F5-89D511EDFBC4}"/>
                    </a:ext>
                  </a:extLst>
                </p:cNvPr>
                <p:cNvPicPr/>
                <p:nvPr/>
              </p:nvPicPr>
              <p:blipFill>
                <a:blip r:embed="rId49"/>
                <a:stretch>
                  <a:fillRect/>
                </a:stretch>
              </p:blipFill>
              <p:spPr>
                <a:xfrm>
                  <a:off x="1988459" y="1728820"/>
                  <a:ext cx="294840" cy="214560"/>
                </a:xfrm>
                <a:prstGeom prst="rect">
                  <a:avLst/>
                </a:prstGeom>
              </p:spPr>
            </p:pic>
          </mc:Fallback>
        </mc:AlternateContent>
      </p:grpSp>
      <p:grpSp>
        <p:nvGrpSpPr>
          <p:cNvPr id="53" name="グループ化 52">
            <a:extLst>
              <a:ext uri="{FF2B5EF4-FFF2-40B4-BE49-F238E27FC236}">
                <a16:creationId xmlns:a16="http://schemas.microsoft.com/office/drawing/2014/main" id="{3ECBE53B-25F9-CDB4-4DE3-380EA87A00F3}"/>
              </a:ext>
            </a:extLst>
          </p:cNvPr>
          <p:cNvGrpSpPr/>
          <p:nvPr/>
        </p:nvGrpSpPr>
        <p:grpSpPr>
          <a:xfrm>
            <a:off x="5166899" y="515620"/>
            <a:ext cx="5633640" cy="1772640"/>
            <a:chOff x="5166899" y="515620"/>
            <a:chExt cx="5633640" cy="1772640"/>
          </a:xfrm>
        </p:grpSpPr>
        <mc:AlternateContent xmlns:mc="http://schemas.openxmlformats.org/markup-compatibility/2006" xmlns:p14="http://schemas.microsoft.com/office/powerpoint/2010/main">
          <mc:Choice Requires="p14">
            <p:contentPart p14:bwMode="auto" r:id="rId50">
              <p14:nvContentPartPr>
                <p14:cNvPr id="31" name="インク 30">
                  <a:extLst>
                    <a:ext uri="{FF2B5EF4-FFF2-40B4-BE49-F238E27FC236}">
                      <a16:creationId xmlns:a16="http://schemas.microsoft.com/office/drawing/2014/main" id="{7551D5C6-6BDC-BB01-750F-BEEB233233FF}"/>
                    </a:ext>
                  </a:extLst>
                </p14:cNvPr>
                <p14:cNvContentPartPr/>
                <p14:nvPr/>
              </p14:nvContentPartPr>
              <p14:xfrm>
                <a:off x="5166899" y="716500"/>
                <a:ext cx="1889640" cy="1571760"/>
              </p14:xfrm>
            </p:contentPart>
          </mc:Choice>
          <mc:Fallback xmlns="">
            <p:pic>
              <p:nvPicPr>
                <p:cNvPr id="31" name="インク 30">
                  <a:extLst>
                    <a:ext uri="{FF2B5EF4-FFF2-40B4-BE49-F238E27FC236}">
                      <a16:creationId xmlns:a16="http://schemas.microsoft.com/office/drawing/2014/main" id="{7551D5C6-6BDC-BB01-750F-BEEB233233FF}"/>
                    </a:ext>
                  </a:extLst>
                </p:cNvPr>
                <p:cNvPicPr/>
                <p:nvPr/>
              </p:nvPicPr>
              <p:blipFill>
                <a:blip r:embed="rId51"/>
                <a:stretch>
                  <a:fillRect/>
                </a:stretch>
              </p:blipFill>
              <p:spPr>
                <a:xfrm>
                  <a:off x="5103899" y="653500"/>
                  <a:ext cx="201528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インク 31">
                  <a:extLst>
                    <a:ext uri="{FF2B5EF4-FFF2-40B4-BE49-F238E27FC236}">
                      <a16:creationId xmlns:a16="http://schemas.microsoft.com/office/drawing/2014/main" id="{89A80AE9-F3C2-3CA4-CCF6-FF39937F728E}"/>
                    </a:ext>
                  </a:extLst>
                </p14:cNvPr>
                <p14:cNvContentPartPr/>
                <p14:nvPr/>
              </p14:nvContentPartPr>
              <p14:xfrm>
                <a:off x="5373179" y="956980"/>
                <a:ext cx="1348560" cy="1068480"/>
              </p14:xfrm>
            </p:contentPart>
          </mc:Choice>
          <mc:Fallback xmlns="">
            <p:pic>
              <p:nvPicPr>
                <p:cNvPr id="32" name="インク 31">
                  <a:extLst>
                    <a:ext uri="{FF2B5EF4-FFF2-40B4-BE49-F238E27FC236}">
                      <a16:creationId xmlns:a16="http://schemas.microsoft.com/office/drawing/2014/main" id="{89A80AE9-F3C2-3CA4-CCF6-FF39937F728E}"/>
                    </a:ext>
                  </a:extLst>
                </p:cNvPr>
                <p:cNvPicPr/>
                <p:nvPr/>
              </p:nvPicPr>
              <p:blipFill>
                <a:blip r:embed="rId53"/>
                <a:stretch>
                  <a:fillRect/>
                </a:stretch>
              </p:blipFill>
              <p:spPr>
                <a:xfrm>
                  <a:off x="5310539" y="893980"/>
                  <a:ext cx="147420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インク 32">
                  <a:extLst>
                    <a:ext uri="{FF2B5EF4-FFF2-40B4-BE49-F238E27FC236}">
                      <a16:creationId xmlns:a16="http://schemas.microsoft.com/office/drawing/2014/main" id="{6ECC3C70-B77E-8702-6518-169C23ABDFBC}"/>
                    </a:ext>
                  </a:extLst>
                </p14:cNvPr>
                <p14:cNvContentPartPr/>
                <p14:nvPr/>
              </p14:nvContentPartPr>
              <p14:xfrm>
                <a:off x="5565419" y="634780"/>
                <a:ext cx="34560" cy="356040"/>
              </p14:xfrm>
            </p:contentPart>
          </mc:Choice>
          <mc:Fallback xmlns="">
            <p:pic>
              <p:nvPicPr>
                <p:cNvPr id="33" name="インク 32">
                  <a:extLst>
                    <a:ext uri="{FF2B5EF4-FFF2-40B4-BE49-F238E27FC236}">
                      <a16:creationId xmlns:a16="http://schemas.microsoft.com/office/drawing/2014/main" id="{6ECC3C70-B77E-8702-6518-169C23ABDFBC}"/>
                    </a:ext>
                  </a:extLst>
                </p:cNvPr>
                <p:cNvPicPr/>
                <p:nvPr/>
              </p:nvPicPr>
              <p:blipFill>
                <a:blip r:embed="rId55"/>
                <a:stretch>
                  <a:fillRect/>
                </a:stretch>
              </p:blipFill>
              <p:spPr>
                <a:xfrm>
                  <a:off x="5502779" y="571780"/>
                  <a:ext cx="16020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インク 33">
                  <a:extLst>
                    <a:ext uri="{FF2B5EF4-FFF2-40B4-BE49-F238E27FC236}">
                      <a16:creationId xmlns:a16="http://schemas.microsoft.com/office/drawing/2014/main" id="{2A3A9CFF-F16C-36C4-F5C1-A33A85EC4E8B}"/>
                    </a:ext>
                  </a:extLst>
                </p14:cNvPr>
                <p14:cNvContentPartPr/>
                <p14:nvPr/>
              </p14:nvContentPartPr>
              <p14:xfrm>
                <a:off x="5587019" y="515620"/>
                <a:ext cx="799560" cy="485280"/>
              </p14:xfrm>
            </p:contentPart>
          </mc:Choice>
          <mc:Fallback xmlns="">
            <p:pic>
              <p:nvPicPr>
                <p:cNvPr id="34" name="インク 33">
                  <a:extLst>
                    <a:ext uri="{FF2B5EF4-FFF2-40B4-BE49-F238E27FC236}">
                      <a16:creationId xmlns:a16="http://schemas.microsoft.com/office/drawing/2014/main" id="{2A3A9CFF-F16C-36C4-F5C1-A33A85EC4E8B}"/>
                    </a:ext>
                  </a:extLst>
                </p:cNvPr>
                <p:cNvPicPr/>
                <p:nvPr/>
              </p:nvPicPr>
              <p:blipFill>
                <a:blip r:embed="rId57"/>
                <a:stretch>
                  <a:fillRect/>
                </a:stretch>
              </p:blipFill>
              <p:spPr>
                <a:xfrm>
                  <a:off x="5524019" y="452620"/>
                  <a:ext cx="92520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インク 35">
                  <a:extLst>
                    <a:ext uri="{FF2B5EF4-FFF2-40B4-BE49-F238E27FC236}">
                      <a16:creationId xmlns:a16="http://schemas.microsoft.com/office/drawing/2014/main" id="{0973CD33-D9F0-B1C3-57FD-28933E125A7D}"/>
                    </a:ext>
                  </a:extLst>
                </p14:cNvPr>
                <p14:cNvContentPartPr/>
                <p14:nvPr/>
              </p14:nvContentPartPr>
              <p14:xfrm>
                <a:off x="5461379" y="1855900"/>
                <a:ext cx="124560" cy="259200"/>
              </p14:xfrm>
            </p:contentPart>
          </mc:Choice>
          <mc:Fallback xmlns="">
            <p:pic>
              <p:nvPicPr>
                <p:cNvPr id="36" name="インク 35">
                  <a:extLst>
                    <a:ext uri="{FF2B5EF4-FFF2-40B4-BE49-F238E27FC236}">
                      <a16:creationId xmlns:a16="http://schemas.microsoft.com/office/drawing/2014/main" id="{0973CD33-D9F0-B1C3-57FD-28933E125A7D}"/>
                    </a:ext>
                  </a:extLst>
                </p:cNvPr>
                <p:cNvPicPr/>
                <p:nvPr/>
              </p:nvPicPr>
              <p:blipFill>
                <a:blip r:embed="rId59"/>
                <a:stretch>
                  <a:fillRect/>
                </a:stretch>
              </p:blipFill>
              <p:spPr>
                <a:xfrm>
                  <a:off x="5398379" y="1793260"/>
                  <a:ext cx="25020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インク 36">
                  <a:extLst>
                    <a:ext uri="{FF2B5EF4-FFF2-40B4-BE49-F238E27FC236}">
                      <a16:creationId xmlns:a16="http://schemas.microsoft.com/office/drawing/2014/main" id="{A2D2EF12-1F7B-6329-6581-62F19DFFE107}"/>
                    </a:ext>
                  </a:extLst>
                </p14:cNvPr>
                <p14:cNvContentPartPr/>
                <p14:nvPr/>
              </p14:nvContentPartPr>
              <p14:xfrm>
                <a:off x="5971499" y="1995580"/>
                <a:ext cx="173880" cy="219240"/>
              </p14:xfrm>
            </p:contentPart>
          </mc:Choice>
          <mc:Fallback xmlns="">
            <p:pic>
              <p:nvPicPr>
                <p:cNvPr id="37" name="インク 36">
                  <a:extLst>
                    <a:ext uri="{FF2B5EF4-FFF2-40B4-BE49-F238E27FC236}">
                      <a16:creationId xmlns:a16="http://schemas.microsoft.com/office/drawing/2014/main" id="{A2D2EF12-1F7B-6329-6581-62F19DFFE107}"/>
                    </a:ext>
                  </a:extLst>
                </p:cNvPr>
                <p:cNvPicPr/>
                <p:nvPr/>
              </p:nvPicPr>
              <p:blipFill>
                <a:blip r:embed="rId61"/>
                <a:stretch>
                  <a:fillRect/>
                </a:stretch>
              </p:blipFill>
              <p:spPr>
                <a:xfrm>
                  <a:off x="5908499" y="1932940"/>
                  <a:ext cx="2995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インク 37">
                  <a:extLst>
                    <a:ext uri="{FF2B5EF4-FFF2-40B4-BE49-F238E27FC236}">
                      <a16:creationId xmlns:a16="http://schemas.microsoft.com/office/drawing/2014/main" id="{88396D92-ECE4-3F9C-4DA8-D8F3A76823C6}"/>
                    </a:ext>
                  </a:extLst>
                </p14:cNvPr>
                <p14:cNvContentPartPr/>
                <p14:nvPr/>
              </p14:nvContentPartPr>
              <p14:xfrm>
                <a:off x="5463179" y="1894060"/>
                <a:ext cx="110520" cy="201240"/>
              </p14:xfrm>
            </p:contentPart>
          </mc:Choice>
          <mc:Fallback xmlns="">
            <p:pic>
              <p:nvPicPr>
                <p:cNvPr id="38" name="インク 37">
                  <a:extLst>
                    <a:ext uri="{FF2B5EF4-FFF2-40B4-BE49-F238E27FC236}">
                      <a16:creationId xmlns:a16="http://schemas.microsoft.com/office/drawing/2014/main" id="{88396D92-ECE4-3F9C-4DA8-D8F3A76823C6}"/>
                    </a:ext>
                  </a:extLst>
                </p:cNvPr>
                <p:cNvPicPr/>
                <p:nvPr/>
              </p:nvPicPr>
              <p:blipFill>
                <a:blip r:embed="rId63"/>
                <a:stretch>
                  <a:fillRect/>
                </a:stretch>
              </p:blipFill>
              <p:spPr>
                <a:xfrm>
                  <a:off x="5400179" y="1831420"/>
                  <a:ext cx="2361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インク 38">
                  <a:extLst>
                    <a:ext uri="{FF2B5EF4-FFF2-40B4-BE49-F238E27FC236}">
                      <a16:creationId xmlns:a16="http://schemas.microsoft.com/office/drawing/2014/main" id="{6D11B2D7-AC95-E653-C494-4CD882D57A61}"/>
                    </a:ext>
                  </a:extLst>
                </p14:cNvPr>
                <p14:cNvContentPartPr/>
                <p14:nvPr/>
              </p14:nvContentPartPr>
              <p14:xfrm>
                <a:off x="7653059" y="1701100"/>
                <a:ext cx="2358720" cy="54000"/>
              </p14:xfrm>
            </p:contentPart>
          </mc:Choice>
          <mc:Fallback xmlns="">
            <p:pic>
              <p:nvPicPr>
                <p:cNvPr id="39" name="インク 38">
                  <a:extLst>
                    <a:ext uri="{FF2B5EF4-FFF2-40B4-BE49-F238E27FC236}">
                      <a16:creationId xmlns:a16="http://schemas.microsoft.com/office/drawing/2014/main" id="{6D11B2D7-AC95-E653-C494-4CD882D57A61}"/>
                    </a:ext>
                  </a:extLst>
                </p:cNvPr>
                <p:cNvPicPr/>
                <p:nvPr/>
              </p:nvPicPr>
              <p:blipFill>
                <a:blip r:embed="rId65"/>
                <a:stretch>
                  <a:fillRect/>
                </a:stretch>
              </p:blipFill>
              <p:spPr>
                <a:xfrm>
                  <a:off x="7590059" y="1638100"/>
                  <a:ext cx="2484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インク 39">
                  <a:extLst>
                    <a:ext uri="{FF2B5EF4-FFF2-40B4-BE49-F238E27FC236}">
                      <a16:creationId xmlns:a16="http://schemas.microsoft.com/office/drawing/2014/main" id="{77AB9A78-4CD7-83E7-F47F-F3BA2D2FE663}"/>
                    </a:ext>
                  </a:extLst>
                </p14:cNvPr>
                <p14:cNvContentPartPr/>
                <p14:nvPr/>
              </p14:nvContentPartPr>
              <p14:xfrm>
                <a:off x="8010539" y="1068940"/>
                <a:ext cx="838080" cy="641160"/>
              </p14:xfrm>
            </p:contentPart>
          </mc:Choice>
          <mc:Fallback xmlns="">
            <p:pic>
              <p:nvPicPr>
                <p:cNvPr id="40" name="インク 39">
                  <a:extLst>
                    <a:ext uri="{FF2B5EF4-FFF2-40B4-BE49-F238E27FC236}">
                      <a16:creationId xmlns:a16="http://schemas.microsoft.com/office/drawing/2014/main" id="{77AB9A78-4CD7-83E7-F47F-F3BA2D2FE663}"/>
                    </a:ext>
                  </a:extLst>
                </p:cNvPr>
                <p:cNvPicPr/>
                <p:nvPr/>
              </p:nvPicPr>
              <p:blipFill>
                <a:blip r:embed="rId67"/>
                <a:stretch>
                  <a:fillRect/>
                </a:stretch>
              </p:blipFill>
              <p:spPr>
                <a:xfrm>
                  <a:off x="7947539" y="1005940"/>
                  <a:ext cx="96372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インク 40">
                  <a:extLst>
                    <a:ext uri="{FF2B5EF4-FFF2-40B4-BE49-F238E27FC236}">
                      <a16:creationId xmlns:a16="http://schemas.microsoft.com/office/drawing/2014/main" id="{AE4024AE-0B56-EC79-3E42-E6AD21FF5340}"/>
                    </a:ext>
                  </a:extLst>
                </p14:cNvPr>
                <p14:cNvContentPartPr/>
                <p14:nvPr/>
              </p14:nvContentPartPr>
              <p14:xfrm>
                <a:off x="8671859" y="854020"/>
                <a:ext cx="335160" cy="437760"/>
              </p14:xfrm>
            </p:contentPart>
          </mc:Choice>
          <mc:Fallback xmlns="">
            <p:pic>
              <p:nvPicPr>
                <p:cNvPr id="41" name="インク 40">
                  <a:extLst>
                    <a:ext uri="{FF2B5EF4-FFF2-40B4-BE49-F238E27FC236}">
                      <a16:creationId xmlns:a16="http://schemas.microsoft.com/office/drawing/2014/main" id="{AE4024AE-0B56-EC79-3E42-E6AD21FF5340}"/>
                    </a:ext>
                  </a:extLst>
                </p:cNvPr>
                <p:cNvPicPr/>
                <p:nvPr/>
              </p:nvPicPr>
              <p:blipFill>
                <a:blip r:embed="rId69"/>
                <a:stretch>
                  <a:fillRect/>
                </a:stretch>
              </p:blipFill>
              <p:spPr>
                <a:xfrm>
                  <a:off x="8608859" y="791380"/>
                  <a:ext cx="46080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インク 43">
                  <a:extLst>
                    <a:ext uri="{FF2B5EF4-FFF2-40B4-BE49-F238E27FC236}">
                      <a16:creationId xmlns:a16="http://schemas.microsoft.com/office/drawing/2014/main" id="{D901F890-22E6-CE5B-A94E-64AD509EBDBB}"/>
                    </a:ext>
                  </a:extLst>
                </p14:cNvPr>
                <p14:cNvContentPartPr/>
                <p14:nvPr/>
              </p14:nvContentPartPr>
              <p14:xfrm>
                <a:off x="9876059" y="1717660"/>
                <a:ext cx="924480" cy="87840"/>
              </p14:xfrm>
            </p:contentPart>
          </mc:Choice>
          <mc:Fallback xmlns="">
            <p:pic>
              <p:nvPicPr>
                <p:cNvPr id="44" name="インク 43">
                  <a:extLst>
                    <a:ext uri="{FF2B5EF4-FFF2-40B4-BE49-F238E27FC236}">
                      <a16:creationId xmlns:a16="http://schemas.microsoft.com/office/drawing/2014/main" id="{D901F890-22E6-CE5B-A94E-64AD509EBDBB}"/>
                    </a:ext>
                  </a:extLst>
                </p:cNvPr>
                <p:cNvPicPr/>
                <p:nvPr/>
              </p:nvPicPr>
              <p:blipFill>
                <a:blip r:embed="rId71"/>
                <a:stretch>
                  <a:fillRect/>
                </a:stretch>
              </p:blipFill>
              <p:spPr>
                <a:xfrm>
                  <a:off x="9813419" y="1655020"/>
                  <a:ext cx="1050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インク 44">
                  <a:extLst>
                    <a:ext uri="{FF2B5EF4-FFF2-40B4-BE49-F238E27FC236}">
                      <a16:creationId xmlns:a16="http://schemas.microsoft.com/office/drawing/2014/main" id="{4688A226-A1F7-81DB-CE5E-70B2BBB4A3B5}"/>
                    </a:ext>
                  </a:extLst>
                </p14:cNvPr>
                <p14:cNvContentPartPr/>
                <p14:nvPr/>
              </p14:nvContentPartPr>
              <p14:xfrm>
                <a:off x="9641699" y="964900"/>
                <a:ext cx="780120" cy="596880"/>
              </p14:xfrm>
            </p:contentPart>
          </mc:Choice>
          <mc:Fallback xmlns="">
            <p:pic>
              <p:nvPicPr>
                <p:cNvPr id="45" name="インク 44">
                  <a:extLst>
                    <a:ext uri="{FF2B5EF4-FFF2-40B4-BE49-F238E27FC236}">
                      <a16:creationId xmlns:a16="http://schemas.microsoft.com/office/drawing/2014/main" id="{4688A226-A1F7-81DB-CE5E-70B2BBB4A3B5}"/>
                    </a:ext>
                  </a:extLst>
                </p:cNvPr>
                <p:cNvPicPr/>
                <p:nvPr/>
              </p:nvPicPr>
              <p:blipFill>
                <a:blip r:embed="rId73"/>
                <a:stretch>
                  <a:fillRect/>
                </a:stretch>
              </p:blipFill>
              <p:spPr>
                <a:xfrm>
                  <a:off x="9579059" y="901900"/>
                  <a:ext cx="90576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インク 45">
                  <a:extLst>
                    <a:ext uri="{FF2B5EF4-FFF2-40B4-BE49-F238E27FC236}">
                      <a16:creationId xmlns:a16="http://schemas.microsoft.com/office/drawing/2014/main" id="{D2B42052-F57C-15C0-0D12-D6EB512D5718}"/>
                    </a:ext>
                  </a:extLst>
                </p14:cNvPr>
                <p14:cNvContentPartPr/>
                <p14:nvPr/>
              </p14:nvContentPartPr>
              <p14:xfrm>
                <a:off x="10125539" y="679420"/>
                <a:ext cx="502200" cy="655200"/>
              </p14:xfrm>
            </p:contentPart>
          </mc:Choice>
          <mc:Fallback xmlns="">
            <p:pic>
              <p:nvPicPr>
                <p:cNvPr id="46" name="インク 45">
                  <a:extLst>
                    <a:ext uri="{FF2B5EF4-FFF2-40B4-BE49-F238E27FC236}">
                      <a16:creationId xmlns:a16="http://schemas.microsoft.com/office/drawing/2014/main" id="{D2B42052-F57C-15C0-0D12-D6EB512D5718}"/>
                    </a:ext>
                  </a:extLst>
                </p:cNvPr>
                <p:cNvPicPr/>
                <p:nvPr/>
              </p:nvPicPr>
              <p:blipFill>
                <a:blip r:embed="rId75"/>
                <a:stretch>
                  <a:fillRect/>
                </a:stretch>
              </p:blipFill>
              <p:spPr>
                <a:xfrm>
                  <a:off x="10062539" y="616420"/>
                  <a:ext cx="62784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インク 47">
                  <a:extLst>
                    <a:ext uri="{FF2B5EF4-FFF2-40B4-BE49-F238E27FC236}">
                      <a16:creationId xmlns:a16="http://schemas.microsoft.com/office/drawing/2014/main" id="{92084216-48CB-4B11-6960-7ED85F5637CC}"/>
                    </a:ext>
                  </a:extLst>
                </p14:cNvPr>
                <p14:cNvContentPartPr/>
                <p14:nvPr/>
              </p14:nvContentPartPr>
              <p14:xfrm>
                <a:off x="5490539" y="1791460"/>
                <a:ext cx="97200" cy="208800"/>
              </p14:xfrm>
            </p:contentPart>
          </mc:Choice>
          <mc:Fallback xmlns="">
            <p:pic>
              <p:nvPicPr>
                <p:cNvPr id="48" name="インク 47">
                  <a:extLst>
                    <a:ext uri="{FF2B5EF4-FFF2-40B4-BE49-F238E27FC236}">
                      <a16:creationId xmlns:a16="http://schemas.microsoft.com/office/drawing/2014/main" id="{92084216-48CB-4B11-6960-7ED85F5637CC}"/>
                    </a:ext>
                  </a:extLst>
                </p:cNvPr>
                <p:cNvPicPr/>
                <p:nvPr/>
              </p:nvPicPr>
              <p:blipFill>
                <a:blip r:embed="rId77"/>
                <a:stretch>
                  <a:fillRect/>
                </a:stretch>
              </p:blipFill>
              <p:spPr>
                <a:xfrm>
                  <a:off x="5427899" y="1728820"/>
                  <a:ext cx="2228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インク 48">
                  <a:extLst>
                    <a:ext uri="{FF2B5EF4-FFF2-40B4-BE49-F238E27FC236}">
                      <a16:creationId xmlns:a16="http://schemas.microsoft.com/office/drawing/2014/main" id="{3F36EBE8-8257-7D6A-95B7-4A301413A3D6}"/>
                    </a:ext>
                  </a:extLst>
                </p14:cNvPr>
                <p14:cNvContentPartPr/>
                <p14:nvPr/>
              </p14:nvContentPartPr>
              <p14:xfrm>
                <a:off x="5468219" y="1800460"/>
                <a:ext cx="588240" cy="439200"/>
              </p14:xfrm>
            </p:contentPart>
          </mc:Choice>
          <mc:Fallback xmlns="">
            <p:pic>
              <p:nvPicPr>
                <p:cNvPr id="49" name="インク 48">
                  <a:extLst>
                    <a:ext uri="{FF2B5EF4-FFF2-40B4-BE49-F238E27FC236}">
                      <a16:creationId xmlns:a16="http://schemas.microsoft.com/office/drawing/2014/main" id="{3F36EBE8-8257-7D6A-95B7-4A301413A3D6}"/>
                    </a:ext>
                  </a:extLst>
                </p:cNvPr>
                <p:cNvPicPr/>
                <p:nvPr/>
              </p:nvPicPr>
              <p:blipFill>
                <a:blip r:embed="rId79"/>
                <a:stretch>
                  <a:fillRect/>
                </a:stretch>
              </p:blipFill>
              <p:spPr>
                <a:xfrm>
                  <a:off x="5405219" y="1737820"/>
                  <a:ext cx="7138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インク 49">
                  <a:extLst>
                    <a:ext uri="{FF2B5EF4-FFF2-40B4-BE49-F238E27FC236}">
                      <a16:creationId xmlns:a16="http://schemas.microsoft.com/office/drawing/2014/main" id="{21D0C723-DD56-9E64-1CB0-C7DE9050561D}"/>
                    </a:ext>
                  </a:extLst>
                </p14:cNvPr>
                <p14:cNvContentPartPr/>
                <p14:nvPr/>
              </p14:nvContentPartPr>
              <p14:xfrm>
                <a:off x="5549219" y="1820980"/>
                <a:ext cx="496440" cy="399240"/>
              </p14:xfrm>
            </p:contentPart>
          </mc:Choice>
          <mc:Fallback xmlns="">
            <p:pic>
              <p:nvPicPr>
                <p:cNvPr id="50" name="インク 49">
                  <a:extLst>
                    <a:ext uri="{FF2B5EF4-FFF2-40B4-BE49-F238E27FC236}">
                      <a16:creationId xmlns:a16="http://schemas.microsoft.com/office/drawing/2014/main" id="{21D0C723-DD56-9E64-1CB0-C7DE9050561D}"/>
                    </a:ext>
                  </a:extLst>
                </p:cNvPr>
                <p:cNvPicPr/>
                <p:nvPr/>
              </p:nvPicPr>
              <p:blipFill>
                <a:blip r:embed="rId81"/>
                <a:stretch>
                  <a:fillRect/>
                </a:stretch>
              </p:blipFill>
              <p:spPr>
                <a:xfrm>
                  <a:off x="5486579" y="1757980"/>
                  <a:ext cx="6220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インク 51">
                  <a:extLst>
                    <a:ext uri="{FF2B5EF4-FFF2-40B4-BE49-F238E27FC236}">
                      <a16:creationId xmlns:a16="http://schemas.microsoft.com/office/drawing/2014/main" id="{EDE29C36-E3A4-4A10-3DF2-C1505B9EF7C9}"/>
                    </a:ext>
                  </a:extLst>
                </p14:cNvPr>
                <p14:cNvContentPartPr/>
                <p14:nvPr/>
              </p14:nvContentPartPr>
              <p14:xfrm>
                <a:off x="5992019" y="1866700"/>
                <a:ext cx="94320" cy="369720"/>
              </p14:xfrm>
            </p:contentPart>
          </mc:Choice>
          <mc:Fallback xmlns="">
            <p:pic>
              <p:nvPicPr>
                <p:cNvPr id="52" name="インク 51">
                  <a:extLst>
                    <a:ext uri="{FF2B5EF4-FFF2-40B4-BE49-F238E27FC236}">
                      <a16:creationId xmlns:a16="http://schemas.microsoft.com/office/drawing/2014/main" id="{EDE29C36-E3A4-4A10-3DF2-C1505B9EF7C9}"/>
                    </a:ext>
                  </a:extLst>
                </p:cNvPr>
                <p:cNvPicPr/>
                <p:nvPr/>
              </p:nvPicPr>
              <p:blipFill>
                <a:blip r:embed="rId83"/>
                <a:stretch>
                  <a:fillRect/>
                </a:stretch>
              </p:blipFill>
              <p:spPr>
                <a:xfrm>
                  <a:off x="5929019" y="1804060"/>
                  <a:ext cx="219960" cy="495360"/>
                </a:xfrm>
                <a:prstGeom prst="rect">
                  <a:avLst/>
                </a:prstGeom>
              </p:spPr>
            </p:pic>
          </mc:Fallback>
        </mc:AlternateContent>
      </p:grpSp>
      <p:grpSp>
        <p:nvGrpSpPr>
          <p:cNvPr id="57" name="グループ化 56">
            <a:extLst>
              <a:ext uri="{FF2B5EF4-FFF2-40B4-BE49-F238E27FC236}">
                <a16:creationId xmlns:a16="http://schemas.microsoft.com/office/drawing/2014/main" id="{62B0C2CE-AAFD-A2EE-10A4-3AB305400500}"/>
              </a:ext>
            </a:extLst>
          </p:cNvPr>
          <p:cNvGrpSpPr/>
          <p:nvPr/>
        </p:nvGrpSpPr>
        <p:grpSpPr>
          <a:xfrm>
            <a:off x="4591979" y="4209940"/>
            <a:ext cx="4326840" cy="1622880"/>
            <a:chOff x="4591979" y="4209940"/>
            <a:chExt cx="4326840" cy="1622880"/>
          </a:xfrm>
        </p:grpSpPr>
        <mc:AlternateContent xmlns:mc="http://schemas.openxmlformats.org/markup-compatibility/2006" xmlns:p14="http://schemas.microsoft.com/office/powerpoint/2010/main">
          <mc:Choice Requires="p14">
            <p:contentPart p14:bwMode="auto" r:id="rId84">
              <p14:nvContentPartPr>
                <p14:cNvPr id="54" name="インク 53">
                  <a:extLst>
                    <a:ext uri="{FF2B5EF4-FFF2-40B4-BE49-F238E27FC236}">
                      <a16:creationId xmlns:a16="http://schemas.microsoft.com/office/drawing/2014/main" id="{8ADA00E4-E64A-BA75-EADF-ACCE115D840A}"/>
                    </a:ext>
                  </a:extLst>
                </p14:cNvPr>
                <p14:cNvContentPartPr/>
                <p14:nvPr/>
              </p14:nvContentPartPr>
              <p14:xfrm>
                <a:off x="4591979" y="4209940"/>
                <a:ext cx="3442320" cy="1622880"/>
              </p14:xfrm>
            </p:contentPart>
          </mc:Choice>
          <mc:Fallback xmlns="">
            <p:pic>
              <p:nvPicPr>
                <p:cNvPr id="54" name="インク 53">
                  <a:extLst>
                    <a:ext uri="{FF2B5EF4-FFF2-40B4-BE49-F238E27FC236}">
                      <a16:creationId xmlns:a16="http://schemas.microsoft.com/office/drawing/2014/main" id="{8ADA00E4-E64A-BA75-EADF-ACCE115D840A}"/>
                    </a:ext>
                  </a:extLst>
                </p:cNvPr>
                <p:cNvPicPr/>
                <p:nvPr/>
              </p:nvPicPr>
              <p:blipFill>
                <a:blip r:embed="rId85"/>
                <a:stretch>
                  <a:fillRect/>
                </a:stretch>
              </p:blipFill>
              <p:spPr>
                <a:xfrm>
                  <a:off x="4529339" y="4147300"/>
                  <a:ext cx="3567960" cy="1748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インク 54">
                  <a:extLst>
                    <a:ext uri="{FF2B5EF4-FFF2-40B4-BE49-F238E27FC236}">
                      <a16:creationId xmlns:a16="http://schemas.microsoft.com/office/drawing/2014/main" id="{C164E892-799C-C492-AC46-5192FEB9205B}"/>
                    </a:ext>
                  </a:extLst>
                </p14:cNvPr>
                <p14:cNvContentPartPr/>
                <p14:nvPr/>
              </p14:nvContentPartPr>
              <p14:xfrm>
                <a:off x="8034299" y="4387060"/>
                <a:ext cx="19440" cy="4680"/>
              </p14:xfrm>
            </p:contentPart>
          </mc:Choice>
          <mc:Fallback xmlns="">
            <p:pic>
              <p:nvPicPr>
                <p:cNvPr id="55" name="インク 54">
                  <a:extLst>
                    <a:ext uri="{FF2B5EF4-FFF2-40B4-BE49-F238E27FC236}">
                      <a16:creationId xmlns:a16="http://schemas.microsoft.com/office/drawing/2014/main" id="{C164E892-799C-C492-AC46-5192FEB9205B}"/>
                    </a:ext>
                  </a:extLst>
                </p:cNvPr>
                <p:cNvPicPr/>
                <p:nvPr/>
              </p:nvPicPr>
              <p:blipFill>
                <a:blip r:embed="rId87"/>
                <a:stretch>
                  <a:fillRect/>
                </a:stretch>
              </p:blipFill>
              <p:spPr>
                <a:xfrm>
                  <a:off x="7971659" y="4324060"/>
                  <a:ext cx="1450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インク 55">
                  <a:extLst>
                    <a:ext uri="{FF2B5EF4-FFF2-40B4-BE49-F238E27FC236}">
                      <a16:creationId xmlns:a16="http://schemas.microsoft.com/office/drawing/2014/main" id="{F924253C-B1C9-0CB9-A91A-82CBE1FB9596}"/>
                    </a:ext>
                  </a:extLst>
                </p14:cNvPr>
                <p14:cNvContentPartPr/>
                <p14:nvPr/>
              </p14:nvContentPartPr>
              <p14:xfrm>
                <a:off x="8029259" y="4331980"/>
                <a:ext cx="889560" cy="1049400"/>
              </p14:xfrm>
            </p:contentPart>
          </mc:Choice>
          <mc:Fallback xmlns="">
            <p:pic>
              <p:nvPicPr>
                <p:cNvPr id="56" name="インク 55">
                  <a:extLst>
                    <a:ext uri="{FF2B5EF4-FFF2-40B4-BE49-F238E27FC236}">
                      <a16:creationId xmlns:a16="http://schemas.microsoft.com/office/drawing/2014/main" id="{F924253C-B1C9-0CB9-A91A-82CBE1FB9596}"/>
                    </a:ext>
                  </a:extLst>
                </p:cNvPr>
                <p:cNvPicPr/>
                <p:nvPr/>
              </p:nvPicPr>
              <p:blipFill>
                <a:blip r:embed="rId89"/>
                <a:stretch>
                  <a:fillRect/>
                </a:stretch>
              </p:blipFill>
              <p:spPr>
                <a:xfrm>
                  <a:off x="7966619" y="4269340"/>
                  <a:ext cx="1015200" cy="1175040"/>
                </a:xfrm>
                <a:prstGeom prst="rect">
                  <a:avLst/>
                </a:prstGeom>
              </p:spPr>
            </p:pic>
          </mc:Fallback>
        </mc:AlternateContent>
      </p:grpSp>
      <p:grpSp>
        <p:nvGrpSpPr>
          <p:cNvPr id="71" name="グループ化 70">
            <a:extLst>
              <a:ext uri="{FF2B5EF4-FFF2-40B4-BE49-F238E27FC236}">
                <a16:creationId xmlns:a16="http://schemas.microsoft.com/office/drawing/2014/main" id="{C989828B-6A99-53DF-5204-B1646DC4D238}"/>
              </a:ext>
            </a:extLst>
          </p:cNvPr>
          <p:cNvGrpSpPr/>
          <p:nvPr/>
        </p:nvGrpSpPr>
        <p:grpSpPr>
          <a:xfrm>
            <a:off x="9473939" y="2656540"/>
            <a:ext cx="2065680" cy="4073040"/>
            <a:chOff x="9473939" y="2656540"/>
            <a:chExt cx="2065680" cy="4073040"/>
          </a:xfrm>
        </p:grpSpPr>
        <mc:AlternateContent xmlns:mc="http://schemas.openxmlformats.org/markup-compatibility/2006" xmlns:p14="http://schemas.microsoft.com/office/powerpoint/2010/main">
          <mc:Choice Requires="p14">
            <p:contentPart p14:bwMode="auto" r:id="rId90">
              <p14:nvContentPartPr>
                <p14:cNvPr id="58" name="インク 57">
                  <a:extLst>
                    <a:ext uri="{FF2B5EF4-FFF2-40B4-BE49-F238E27FC236}">
                      <a16:creationId xmlns:a16="http://schemas.microsoft.com/office/drawing/2014/main" id="{78F60DD4-1C98-E2D2-47B7-59D212637CD8}"/>
                    </a:ext>
                  </a:extLst>
                </p14:cNvPr>
                <p14:cNvContentPartPr/>
                <p14:nvPr/>
              </p14:nvContentPartPr>
              <p14:xfrm>
                <a:off x="9473939" y="2663740"/>
                <a:ext cx="579240" cy="1489320"/>
              </p14:xfrm>
            </p:contentPart>
          </mc:Choice>
          <mc:Fallback xmlns="">
            <p:pic>
              <p:nvPicPr>
                <p:cNvPr id="58" name="インク 57">
                  <a:extLst>
                    <a:ext uri="{FF2B5EF4-FFF2-40B4-BE49-F238E27FC236}">
                      <a16:creationId xmlns:a16="http://schemas.microsoft.com/office/drawing/2014/main" id="{78F60DD4-1C98-E2D2-47B7-59D212637CD8}"/>
                    </a:ext>
                  </a:extLst>
                </p:cNvPr>
                <p:cNvPicPr/>
                <p:nvPr/>
              </p:nvPicPr>
              <p:blipFill>
                <a:blip r:embed="rId91"/>
                <a:stretch>
                  <a:fillRect/>
                </a:stretch>
              </p:blipFill>
              <p:spPr>
                <a:xfrm>
                  <a:off x="9411299" y="2601100"/>
                  <a:ext cx="704880" cy="1614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インク 58">
                  <a:extLst>
                    <a:ext uri="{FF2B5EF4-FFF2-40B4-BE49-F238E27FC236}">
                      <a16:creationId xmlns:a16="http://schemas.microsoft.com/office/drawing/2014/main" id="{F330DD49-68AB-E913-B823-7A08EC913BC0}"/>
                    </a:ext>
                  </a:extLst>
                </p14:cNvPr>
                <p14:cNvContentPartPr/>
                <p14:nvPr/>
              </p14:nvContentPartPr>
              <p14:xfrm>
                <a:off x="10156859" y="2693260"/>
                <a:ext cx="1358280" cy="411840"/>
              </p14:xfrm>
            </p:contentPart>
          </mc:Choice>
          <mc:Fallback xmlns="">
            <p:pic>
              <p:nvPicPr>
                <p:cNvPr id="59" name="インク 58">
                  <a:extLst>
                    <a:ext uri="{FF2B5EF4-FFF2-40B4-BE49-F238E27FC236}">
                      <a16:creationId xmlns:a16="http://schemas.microsoft.com/office/drawing/2014/main" id="{F330DD49-68AB-E913-B823-7A08EC913BC0}"/>
                    </a:ext>
                  </a:extLst>
                </p:cNvPr>
                <p:cNvPicPr/>
                <p:nvPr/>
              </p:nvPicPr>
              <p:blipFill>
                <a:blip r:embed="rId93"/>
                <a:stretch>
                  <a:fillRect/>
                </a:stretch>
              </p:blipFill>
              <p:spPr>
                <a:xfrm>
                  <a:off x="10094219" y="2630260"/>
                  <a:ext cx="14839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インク 59">
                  <a:extLst>
                    <a:ext uri="{FF2B5EF4-FFF2-40B4-BE49-F238E27FC236}">
                      <a16:creationId xmlns:a16="http://schemas.microsoft.com/office/drawing/2014/main" id="{84533AA0-DFE9-A8BD-BF9E-B1440749FDCC}"/>
                    </a:ext>
                  </a:extLst>
                </p14:cNvPr>
                <p14:cNvContentPartPr/>
                <p14:nvPr/>
              </p14:nvContentPartPr>
              <p14:xfrm>
                <a:off x="9512099" y="4088980"/>
                <a:ext cx="963360" cy="371520"/>
              </p14:xfrm>
            </p:contentPart>
          </mc:Choice>
          <mc:Fallback xmlns="">
            <p:pic>
              <p:nvPicPr>
                <p:cNvPr id="60" name="インク 59">
                  <a:extLst>
                    <a:ext uri="{FF2B5EF4-FFF2-40B4-BE49-F238E27FC236}">
                      <a16:creationId xmlns:a16="http://schemas.microsoft.com/office/drawing/2014/main" id="{84533AA0-DFE9-A8BD-BF9E-B1440749FDCC}"/>
                    </a:ext>
                  </a:extLst>
                </p:cNvPr>
                <p:cNvPicPr/>
                <p:nvPr/>
              </p:nvPicPr>
              <p:blipFill>
                <a:blip r:embed="rId95"/>
                <a:stretch>
                  <a:fillRect/>
                </a:stretch>
              </p:blipFill>
              <p:spPr>
                <a:xfrm>
                  <a:off x="9449459" y="4026340"/>
                  <a:ext cx="10890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インク 60">
                  <a:extLst>
                    <a:ext uri="{FF2B5EF4-FFF2-40B4-BE49-F238E27FC236}">
                      <a16:creationId xmlns:a16="http://schemas.microsoft.com/office/drawing/2014/main" id="{A2A5187C-3E86-16CE-C9B1-72BF92D4F404}"/>
                    </a:ext>
                  </a:extLst>
                </p14:cNvPr>
                <p14:cNvContentPartPr/>
                <p14:nvPr/>
              </p14:nvContentPartPr>
              <p14:xfrm>
                <a:off x="11349179" y="3095020"/>
                <a:ext cx="190440" cy="563400"/>
              </p14:xfrm>
            </p:contentPart>
          </mc:Choice>
          <mc:Fallback xmlns="">
            <p:pic>
              <p:nvPicPr>
                <p:cNvPr id="61" name="インク 60">
                  <a:extLst>
                    <a:ext uri="{FF2B5EF4-FFF2-40B4-BE49-F238E27FC236}">
                      <a16:creationId xmlns:a16="http://schemas.microsoft.com/office/drawing/2014/main" id="{A2A5187C-3E86-16CE-C9B1-72BF92D4F404}"/>
                    </a:ext>
                  </a:extLst>
                </p:cNvPr>
                <p:cNvPicPr/>
                <p:nvPr/>
              </p:nvPicPr>
              <p:blipFill>
                <a:blip r:embed="rId97"/>
                <a:stretch>
                  <a:fillRect/>
                </a:stretch>
              </p:blipFill>
              <p:spPr>
                <a:xfrm>
                  <a:off x="11286539" y="3032020"/>
                  <a:ext cx="31608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インク 61">
                  <a:extLst>
                    <a:ext uri="{FF2B5EF4-FFF2-40B4-BE49-F238E27FC236}">
                      <a16:creationId xmlns:a16="http://schemas.microsoft.com/office/drawing/2014/main" id="{7A4E95BB-7C46-32D4-0AC0-AECB8C70A3D5}"/>
                    </a:ext>
                  </a:extLst>
                </p14:cNvPr>
                <p14:cNvContentPartPr/>
                <p14:nvPr/>
              </p14:nvContentPartPr>
              <p14:xfrm>
                <a:off x="11145419" y="3696580"/>
                <a:ext cx="328680" cy="323640"/>
              </p14:xfrm>
            </p:contentPart>
          </mc:Choice>
          <mc:Fallback xmlns="">
            <p:pic>
              <p:nvPicPr>
                <p:cNvPr id="62" name="インク 61">
                  <a:extLst>
                    <a:ext uri="{FF2B5EF4-FFF2-40B4-BE49-F238E27FC236}">
                      <a16:creationId xmlns:a16="http://schemas.microsoft.com/office/drawing/2014/main" id="{7A4E95BB-7C46-32D4-0AC0-AECB8C70A3D5}"/>
                    </a:ext>
                  </a:extLst>
                </p:cNvPr>
                <p:cNvPicPr/>
                <p:nvPr/>
              </p:nvPicPr>
              <p:blipFill>
                <a:blip r:embed="rId99"/>
                <a:stretch>
                  <a:fillRect/>
                </a:stretch>
              </p:blipFill>
              <p:spPr>
                <a:xfrm>
                  <a:off x="11082419" y="3633940"/>
                  <a:ext cx="4543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インク 62">
                  <a:extLst>
                    <a:ext uri="{FF2B5EF4-FFF2-40B4-BE49-F238E27FC236}">
                      <a16:creationId xmlns:a16="http://schemas.microsoft.com/office/drawing/2014/main" id="{E8D0C1BD-DA7A-22DC-1E2D-BC3A890D5E80}"/>
                    </a:ext>
                  </a:extLst>
                </p14:cNvPr>
                <p14:cNvContentPartPr/>
                <p14:nvPr/>
              </p14:nvContentPartPr>
              <p14:xfrm>
                <a:off x="10322459" y="3215980"/>
                <a:ext cx="538920" cy="496080"/>
              </p14:xfrm>
            </p:contentPart>
          </mc:Choice>
          <mc:Fallback xmlns="">
            <p:pic>
              <p:nvPicPr>
                <p:cNvPr id="63" name="インク 62">
                  <a:extLst>
                    <a:ext uri="{FF2B5EF4-FFF2-40B4-BE49-F238E27FC236}">
                      <a16:creationId xmlns:a16="http://schemas.microsoft.com/office/drawing/2014/main" id="{E8D0C1BD-DA7A-22DC-1E2D-BC3A890D5E80}"/>
                    </a:ext>
                  </a:extLst>
                </p:cNvPr>
                <p:cNvPicPr/>
                <p:nvPr/>
              </p:nvPicPr>
              <p:blipFill>
                <a:blip r:embed="rId101"/>
                <a:stretch>
                  <a:fillRect/>
                </a:stretch>
              </p:blipFill>
              <p:spPr>
                <a:xfrm>
                  <a:off x="10259459" y="3153340"/>
                  <a:ext cx="66456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インク 63">
                  <a:extLst>
                    <a:ext uri="{FF2B5EF4-FFF2-40B4-BE49-F238E27FC236}">
                      <a16:creationId xmlns:a16="http://schemas.microsoft.com/office/drawing/2014/main" id="{E68AD4D1-2063-493D-83E4-7D1A1C1E6343}"/>
                    </a:ext>
                  </a:extLst>
                </p14:cNvPr>
                <p14:cNvContentPartPr/>
                <p14:nvPr/>
              </p14:nvContentPartPr>
              <p14:xfrm>
                <a:off x="10457099" y="4233340"/>
                <a:ext cx="277920" cy="1794240"/>
              </p14:xfrm>
            </p:contentPart>
          </mc:Choice>
          <mc:Fallback xmlns="">
            <p:pic>
              <p:nvPicPr>
                <p:cNvPr id="64" name="インク 63">
                  <a:extLst>
                    <a:ext uri="{FF2B5EF4-FFF2-40B4-BE49-F238E27FC236}">
                      <a16:creationId xmlns:a16="http://schemas.microsoft.com/office/drawing/2014/main" id="{E68AD4D1-2063-493D-83E4-7D1A1C1E6343}"/>
                    </a:ext>
                  </a:extLst>
                </p:cNvPr>
                <p:cNvPicPr/>
                <p:nvPr/>
              </p:nvPicPr>
              <p:blipFill>
                <a:blip r:embed="rId103"/>
                <a:stretch>
                  <a:fillRect/>
                </a:stretch>
              </p:blipFill>
              <p:spPr>
                <a:xfrm>
                  <a:off x="10394099" y="4170340"/>
                  <a:ext cx="403560" cy="1919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インク 65">
                  <a:extLst>
                    <a:ext uri="{FF2B5EF4-FFF2-40B4-BE49-F238E27FC236}">
                      <a16:creationId xmlns:a16="http://schemas.microsoft.com/office/drawing/2014/main" id="{1383B5F4-0734-8DDD-B858-98EEACD6B78B}"/>
                    </a:ext>
                  </a:extLst>
                </p14:cNvPr>
                <p14:cNvContentPartPr/>
                <p14:nvPr/>
              </p14:nvContentPartPr>
              <p14:xfrm>
                <a:off x="10910699" y="3905020"/>
                <a:ext cx="264600" cy="2674080"/>
              </p14:xfrm>
            </p:contentPart>
          </mc:Choice>
          <mc:Fallback xmlns="">
            <p:pic>
              <p:nvPicPr>
                <p:cNvPr id="66" name="インク 65">
                  <a:extLst>
                    <a:ext uri="{FF2B5EF4-FFF2-40B4-BE49-F238E27FC236}">
                      <a16:creationId xmlns:a16="http://schemas.microsoft.com/office/drawing/2014/main" id="{1383B5F4-0734-8DDD-B858-98EEACD6B78B}"/>
                    </a:ext>
                  </a:extLst>
                </p:cNvPr>
                <p:cNvPicPr/>
                <p:nvPr/>
              </p:nvPicPr>
              <p:blipFill>
                <a:blip r:embed="rId105"/>
                <a:stretch>
                  <a:fillRect/>
                </a:stretch>
              </p:blipFill>
              <p:spPr>
                <a:xfrm>
                  <a:off x="10847699" y="3842020"/>
                  <a:ext cx="390240" cy="2799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インク 66">
                  <a:extLst>
                    <a:ext uri="{FF2B5EF4-FFF2-40B4-BE49-F238E27FC236}">
                      <a16:creationId xmlns:a16="http://schemas.microsoft.com/office/drawing/2014/main" id="{52FEEAC1-D1C6-47EC-2321-21BAF65295B5}"/>
                    </a:ext>
                  </a:extLst>
                </p14:cNvPr>
                <p14:cNvContentPartPr/>
                <p14:nvPr/>
              </p14:nvContentPartPr>
              <p14:xfrm>
                <a:off x="10223819" y="6018940"/>
                <a:ext cx="921240" cy="710640"/>
              </p14:xfrm>
            </p:contentPart>
          </mc:Choice>
          <mc:Fallback xmlns="">
            <p:pic>
              <p:nvPicPr>
                <p:cNvPr id="67" name="インク 66">
                  <a:extLst>
                    <a:ext uri="{FF2B5EF4-FFF2-40B4-BE49-F238E27FC236}">
                      <a16:creationId xmlns:a16="http://schemas.microsoft.com/office/drawing/2014/main" id="{52FEEAC1-D1C6-47EC-2321-21BAF65295B5}"/>
                    </a:ext>
                  </a:extLst>
                </p:cNvPr>
                <p:cNvPicPr/>
                <p:nvPr/>
              </p:nvPicPr>
              <p:blipFill>
                <a:blip r:embed="rId107"/>
                <a:stretch>
                  <a:fillRect/>
                </a:stretch>
              </p:blipFill>
              <p:spPr>
                <a:xfrm>
                  <a:off x="10161179" y="5955940"/>
                  <a:ext cx="1046880" cy="836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インク 68">
                  <a:extLst>
                    <a:ext uri="{FF2B5EF4-FFF2-40B4-BE49-F238E27FC236}">
                      <a16:creationId xmlns:a16="http://schemas.microsoft.com/office/drawing/2014/main" id="{AA2EA254-EA1C-1472-1951-CD58DE7D397C}"/>
                    </a:ext>
                  </a:extLst>
                </p14:cNvPr>
                <p14:cNvContentPartPr/>
                <p14:nvPr/>
              </p14:nvContentPartPr>
              <p14:xfrm>
                <a:off x="10580219" y="3665260"/>
                <a:ext cx="82800" cy="37800"/>
              </p14:xfrm>
            </p:contentPart>
          </mc:Choice>
          <mc:Fallback xmlns="">
            <p:pic>
              <p:nvPicPr>
                <p:cNvPr id="69" name="インク 68">
                  <a:extLst>
                    <a:ext uri="{FF2B5EF4-FFF2-40B4-BE49-F238E27FC236}">
                      <a16:creationId xmlns:a16="http://schemas.microsoft.com/office/drawing/2014/main" id="{AA2EA254-EA1C-1472-1951-CD58DE7D397C}"/>
                    </a:ext>
                  </a:extLst>
                </p:cNvPr>
                <p:cNvPicPr/>
                <p:nvPr/>
              </p:nvPicPr>
              <p:blipFill>
                <a:blip r:embed="rId109"/>
                <a:stretch>
                  <a:fillRect/>
                </a:stretch>
              </p:blipFill>
              <p:spPr>
                <a:xfrm>
                  <a:off x="10517219" y="3602620"/>
                  <a:ext cx="20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インク 69">
                  <a:extLst>
                    <a:ext uri="{FF2B5EF4-FFF2-40B4-BE49-F238E27FC236}">
                      <a16:creationId xmlns:a16="http://schemas.microsoft.com/office/drawing/2014/main" id="{18FCFCA8-D5C5-4E1E-E6A7-090B0CB04EBA}"/>
                    </a:ext>
                  </a:extLst>
                </p14:cNvPr>
                <p14:cNvContentPartPr/>
                <p14:nvPr/>
              </p14:nvContentPartPr>
              <p14:xfrm>
                <a:off x="10018979" y="2656540"/>
                <a:ext cx="27720" cy="10800"/>
              </p14:xfrm>
            </p:contentPart>
          </mc:Choice>
          <mc:Fallback xmlns="">
            <p:pic>
              <p:nvPicPr>
                <p:cNvPr id="70" name="インク 69">
                  <a:extLst>
                    <a:ext uri="{FF2B5EF4-FFF2-40B4-BE49-F238E27FC236}">
                      <a16:creationId xmlns:a16="http://schemas.microsoft.com/office/drawing/2014/main" id="{18FCFCA8-D5C5-4E1E-E6A7-090B0CB04EBA}"/>
                    </a:ext>
                  </a:extLst>
                </p:cNvPr>
                <p:cNvPicPr/>
                <p:nvPr/>
              </p:nvPicPr>
              <p:blipFill>
                <a:blip r:embed="rId111"/>
                <a:stretch>
                  <a:fillRect/>
                </a:stretch>
              </p:blipFill>
              <p:spPr>
                <a:xfrm>
                  <a:off x="9956339" y="2593900"/>
                  <a:ext cx="153360" cy="136440"/>
                </a:xfrm>
                <a:prstGeom prst="rect">
                  <a:avLst/>
                </a:prstGeom>
              </p:spPr>
            </p:pic>
          </mc:Fallback>
        </mc:AlternateContent>
      </p:grpSp>
      <p:grpSp>
        <p:nvGrpSpPr>
          <p:cNvPr id="76" name="グループ化 75">
            <a:extLst>
              <a:ext uri="{FF2B5EF4-FFF2-40B4-BE49-F238E27FC236}">
                <a16:creationId xmlns:a16="http://schemas.microsoft.com/office/drawing/2014/main" id="{45DDE827-56C4-B8AA-6E76-C3098DCB554D}"/>
              </a:ext>
            </a:extLst>
          </p:cNvPr>
          <p:cNvGrpSpPr/>
          <p:nvPr/>
        </p:nvGrpSpPr>
        <p:grpSpPr>
          <a:xfrm>
            <a:off x="434699" y="5226580"/>
            <a:ext cx="1961280" cy="1106280"/>
            <a:chOff x="434699" y="5226580"/>
            <a:chExt cx="1961280" cy="1106280"/>
          </a:xfrm>
        </p:grpSpPr>
        <mc:AlternateContent xmlns:mc="http://schemas.openxmlformats.org/markup-compatibility/2006" xmlns:p14="http://schemas.microsoft.com/office/powerpoint/2010/main">
          <mc:Choice Requires="p14">
            <p:contentPart p14:bwMode="auto" r:id="rId112">
              <p14:nvContentPartPr>
                <p14:cNvPr id="72" name="インク 71">
                  <a:extLst>
                    <a:ext uri="{FF2B5EF4-FFF2-40B4-BE49-F238E27FC236}">
                      <a16:creationId xmlns:a16="http://schemas.microsoft.com/office/drawing/2014/main" id="{9F5C82E4-6F1B-C179-2DCE-0BE391BAD79E}"/>
                    </a:ext>
                  </a:extLst>
                </p14:cNvPr>
                <p14:cNvContentPartPr/>
                <p14:nvPr/>
              </p14:nvContentPartPr>
              <p14:xfrm>
                <a:off x="434699" y="6104980"/>
                <a:ext cx="370800" cy="216360"/>
              </p14:xfrm>
            </p:contentPart>
          </mc:Choice>
          <mc:Fallback xmlns="">
            <p:pic>
              <p:nvPicPr>
                <p:cNvPr id="72" name="インク 71">
                  <a:extLst>
                    <a:ext uri="{FF2B5EF4-FFF2-40B4-BE49-F238E27FC236}">
                      <a16:creationId xmlns:a16="http://schemas.microsoft.com/office/drawing/2014/main" id="{9F5C82E4-6F1B-C179-2DCE-0BE391BAD79E}"/>
                    </a:ext>
                  </a:extLst>
                </p:cNvPr>
                <p:cNvPicPr/>
                <p:nvPr/>
              </p:nvPicPr>
              <p:blipFill>
                <a:blip r:embed="rId113"/>
                <a:stretch>
                  <a:fillRect/>
                </a:stretch>
              </p:blipFill>
              <p:spPr>
                <a:xfrm>
                  <a:off x="372059" y="6041980"/>
                  <a:ext cx="496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インク 72">
                  <a:extLst>
                    <a:ext uri="{FF2B5EF4-FFF2-40B4-BE49-F238E27FC236}">
                      <a16:creationId xmlns:a16="http://schemas.microsoft.com/office/drawing/2014/main" id="{D692C447-A530-B047-13EC-18B96BB5EA4C}"/>
                    </a:ext>
                  </a:extLst>
                </p14:cNvPr>
                <p14:cNvContentPartPr/>
                <p14:nvPr/>
              </p14:nvContentPartPr>
              <p14:xfrm>
                <a:off x="769499" y="5824180"/>
                <a:ext cx="433080" cy="437040"/>
              </p14:xfrm>
            </p:contentPart>
          </mc:Choice>
          <mc:Fallback xmlns="">
            <p:pic>
              <p:nvPicPr>
                <p:cNvPr id="73" name="インク 72">
                  <a:extLst>
                    <a:ext uri="{FF2B5EF4-FFF2-40B4-BE49-F238E27FC236}">
                      <a16:creationId xmlns:a16="http://schemas.microsoft.com/office/drawing/2014/main" id="{D692C447-A530-B047-13EC-18B96BB5EA4C}"/>
                    </a:ext>
                  </a:extLst>
                </p:cNvPr>
                <p:cNvPicPr/>
                <p:nvPr/>
              </p:nvPicPr>
              <p:blipFill>
                <a:blip r:embed="rId115"/>
                <a:stretch>
                  <a:fillRect/>
                </a:stretch>
              </p:blipFill>
              <p:spPr>
                <a:xfrm>
                  <a:off x="706859" y="5761540"/>
                  <a:ext cx="55872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インク 73">
                  <a:extLst>
                    <a:ext uri="{FF2B5EF4-FFF2-40B4-BE49-F238E27FC236}">
                      <a16:creationId xmlns:a16="http://schemas.microsoft.com/office/drawing/2014/main" id="{EA0464C2-4C9D-1A98-9683-7550C3434162}"/>
                    </a:ext>
                  </a:extLst>
                </p14:cNvPr>
                <p14:cNvContentPartPr/>
                <p14:nvPr/>
              </p14:nvContentPartPr>
              <p14:xfrm>
                <a:off x="914579" y="5527540"/>
                <a:ext cx="874800" cy="757080"/>
              </p14:xfrm>
            </p:contentPart>
          </mc:Choice>
          <mc:Fallback xmlns="">
            <p:pic>
              <p:nvPicPr>
                <p:cNvPr id="74" name="インク 73">
                  <a:extLst>
                    <a:ext uri="{FF2B5EF4-FFF2-40B4-BE49-F238E27FC236}">
                      <a16:creationId xmlns:a16="http://schemas.microsoft.com/office/drawing/2014/main" id="{EA0464C2-4C9D-1A98-9683-7550C3434162}"/>
                    </a:ext>
                  </a:extLst>
                </p:cNvPr>
                <p:cNvPicPr/>
                <p:nvPr/>
              </p:nvPicPr>
              <p:blipFill>
                <a:blip r:embed="rId117"/>
                <a:stretch>
                  <a:fillRect/>
                </a:stretch>
              </p:blipFill>
              <p:spPr>
                <a:xfrm>
                  <a:off x="851579" y="5464540"/>
                  <a:ext cx="1000440" cy="88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インク 74">
                  <a:extLst>
                    <a:ext uri="{FF2B5EF4-FFF2-40B4-BE49-F238E27FC236}">
                      <a16:creationId xmlns:a16="http://schemas.microsoft.com/office/drawing/2014/main" id="{32E51877-80CF-CA09-E0BE-327D19B265CB}"/>
                    </a:ext>
                  </a:extLst>
                </p14:cNvPr>
                <p14:cNvContentPartPr/>
                <p14:nvPr/>
              </p14:nvContentPartPr>
              <p14:xfrm>
                <a:off x="1545659" y="5226580"/>
                <a:ext cx="850320" cy="1106280"/>
              </p14:xfrm>
            </p:contentPart>
          </mc:Choice>
          <mc:Fallback xmlns="">
            <p:pic>
              <p:nvPicPr>
                <p:cNvPr id="75" name="インク 74">
                  <a:extLst>
                    <a:ext uri="{FF2B5EF4-FFF2-40B4-BE49-F238E27FC236}">
                      <a16:creationId xmlns:a16="http://schemas.microsoft.com/office/drawing/2014/main" id="{32E51877-80CF-CA09-E0BE-327D19B265CB}"/>
                    </a:ext>
                  </a:extLst>
                </p:cNvPr>
                <p:cNvPicPr/>
                <p:nvPr/>
              </p:nvPicPr>
              <p:blipFill>
                <a:blip r:embed="rId119"/>
                <a:stretch>
                  <a:fillRect/>
                </a:stretch>
              </p:blipFill>
              <p:spPr>
                <a:xfrm>
                  <a:off x="1483019" y="5163940"/>
                  <a:ext cx="975960" cy="1231920"/>
                </a:xfrm>
                <a:prstGeom prst="rect">
                  <a:avLst/>
                </a:prstGeom>
              </p:spPr>
            </p:pic>
          </mc:Fallback>
        </mc:AlternateContent>
      </p:grpSp>
    </p:spTree>
    <p:extLst>
      <p:ext uri="{BB962C8B-B14F-4D97-AF65-F5344CB8AC3E}">
        <p14:creationId xmlns:p14="http://schemas.microsoft.com/office/powerpoint/2010/main" val="2114885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4F6D553-D6FD-445B-838A-EE70FF13C6BF}"/>
              </a:ext>
            </a:extLst>
          </p:cNvPr>
          <p:cNvSpPr txBox="1"/>
          <p:nvPr/>
        </p:nvSpPr>
        <p:spPr>
          <a:xfrm>
            <a:off x="1905454" y="411215"/>
            <a:ext cx="105543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rPr>
              <a:t>BFS</a:t>
            </a:r>
            <a:endParaRPr kumimoji="1" lang="ja-JP" altLang="en-US" sz="3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3" name="テキスト ボックス 2">
            <a:extLst>
              <a:ext uri="{FF2B5EF4-FFF2-40B4-BE49-F238E27FC236}">
                <a16:creationId xmlns:a16="http://schemas.microsoft.com/office/drawing/2014/main" id="{209B626C-D0EF-44A6-BC02-B2957E401458}"/>
              </a:ext>
            </a:extLst>
          </p:cNvPr>
          <p:cNvSpPr txBox="1"/>
          <p:nvPr/>
        </p:nvSpPr>
        <p:spPr>
          <a:xfrm>
            <a:off x="4614730" y="5677344"/>
            <a:ext cx="360632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幅優先探索</a:t>
            </a:r>
          </a:p>
        </p:txBody>
      </p:sp>
    </p:spTree>
    <p:extLst>
      <p:ext uri="{BB962C8B-B14F-4D97-AF65-F5344CB8AC3E}">
        <p14:creationId xmlns:p14="http://schemas.microsoft.com/office/powerpoint/2010/main" val="2090520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80975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正方形/長方形 6">
            <a:extLst>
              <a:ext uri="{FF2B5EF4-FFF2-40B4-BE49-F238E27FC236}">
                <a16:creationId xmlns:a16="http://schemas.microsoft.com/office/drawing/2014/main" id="{8844D837-BD52-424B-8EC8-77C2C80C8F5D}"/>
              </a:ext>
            </a:extLst>
          </p:cNvPr>
          <p:cNvSpPr/>
          <p:nvPr/>
        </p:nvSpPr>
        <p:spPr>
          <a:xfrm>
            <a:off x="478172" y="1812022"/>
            <a:ext cx="11081857" cy="257542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36F5B513-7C47-4EBD-980E-D80A6AC5319F}"/>
              </a:ext>
            </a:extLst>
          </p:cNvPr>
          <p:cNvSpPr txBox="1"/>
          <p:nvPr/>
        </p:nvSpPr>
        <p:spPr>
          <a:xfrm>
            <a:off x="831908" y="2715011"/>
            <a:ext cx="1052818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Record Min cost from S to each Vertex</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0420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94944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513448-B172-47DF-A2DB-C2F700948E12}"/>
              </a:ext>
            </a:extLst>
          </p:cNvPr>
          <p:cNvSpPr txBox="1"/>
          <p:nvPr/>
        </p:nvSpPr>
        <p:spPr>
          <a:xfrm>
            <a:off x="2076383" y="196092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6942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513448-B172-47DF-A2DB-C2F700948E12}"/>
              </a:ext>
            </a:extLst>
          </p:cNvPr>
          <p:cNvSpPr txBox="1"/>
          <p:nvPr/>
        </p:nvSpPr>
        <p:spPr>
          <a:xfrm>
            <a:off x="2076383" y="196092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104B6B7-15D6-4C92-B7EE-C2B1B374F9B6}"/>
              </a:ext>
            </a:extLst>
          </p:cNvPr>
          <p:cNvSpPr txBox="1"/>
          <p:nvPr/>
        </p:nvSpPr>
        <p:spPr>
          <a:xfrm>
            <a:off x="4837759" y="2465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2FE1CD65-C7CA-4612-B759-D2A07F384456}"/>
              </a:ext>
            </a:extLst>
          </p:cNvPr>
          <p:cNvSpPr txBox="1"/>
          <p:nvPr/>
        </p:nvSpPr>
        <p:spPr>
          <a:xfrm>
            <a:off x="4397337" y="26220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301C1C2F-6DF2-484A-BEE7-A70C1963CDC9}"/>
              </a:ext>
            </a:extLst>
          </p:cNvPr>
          <p:cNvSpPr txBox="1"/>
          <p:nvPr/>
        </p:nvSpPr>
        <p:spPr>
          <a:xfrm>
            <a:off x="2516805" y="459996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00798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513448-B172-47DF-A2DB-C2F700948E12}"/>
              </a:ext>
            </a:extLst>
          </p:cNvPr>
          <p:cNvSpPr txBox="1"/>
          <p:nvPr/>
        </p:nvSpPr>
        <p:spPr>
          <a:xfrm>
            <a:off x="2076383" y="196092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104B6B7-15D6-4C92-B7EE-C2B1B374F9B6}"/>
              </a:ext>
            </a:extLst>
          </p:cNvPr>
          <p:cNvSpPr txBox="1"/>
          <p:nvPr/>
        </p:nvSpPr>
        <p:spPr>
          <a:xfrm>
            <a:off x="4837759" y="2465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2FE1CD65-C7CA-4612-B759-D2A07F384456}"/>
              </a:ext>
            </a:extLst>
          </p:cNvPr>
          <p:cNvSpPr txBox="1"/>
          <p:nvPr/>
        </p:nvSpPr>
        <p:spPr>
          <a:xfrm>
            <a:off x="4397337" y="26220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301C1C2F-6DF2-484A-BEE7-A70C1963CDC9}"/>
              </a:ext>
            </a:extLst>
          </p:cNvPr>
          <p:cNvSpPr txBox="1"/>
          <p:nvPr/>
        </p:nvSpPr>
        <p:spPr>
          <a:xfrm>
            <a:off x="2516805" y="459996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0424EE2B-4F9F-460E-9F78-5ADEB19DB1FC}"/>
              </a:ext>
            </a:extLst>
          </p:cNvPr>
          <p:cNvSpPr txBox="1"/>
          <p:nvPr/>
        </p:nvSpPr>
        <p:spPr>
          <a:xfrm>
            <a:off x="7098162" y="206801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9AA9F697-5C3F-41BD-83CC-DBF394190CCC}"/>
              </a:ext>
            </a:extLst>
          </p:cNvPr>
          <p:cNvSpPr txBox="1"/>
          <p:nvPr/>
        </p:nvSpPr>
        <p:spPr>
          <a:xfrm>
            <a:off x="8794136" y="85388"/>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122CECFD-44C8-4F35-A03D-1379CF373362}"/>
              </a:ext>
            </a:extLst>
          </p:cNvPr>
          <p:cNvSpPr txBox="1"/>
          <p:nvPr/>
        </p:nvSpPr>
        <p:spPr>
          <a:xfrm>
            <a:off x="5156809" y="573712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91097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513448-B172-47DF-A2DB-C2F700948E12}"/>
              </a:ext>
            </a:extLst>
          </p:cNvPr>
          <p:cNvSpPr txBox="1"/>
          <p:nvPr/>
        </p:nvSpPr>
        <p:spPr>
          <a:xfrm>
            <a:off x="2076383" y="196092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104B6B7-15D6-4C92-B7EE-C2B1B374F9B6}"/>
              </a:ext>
            </a:extLst>
          </p:cNvPr>
          <p:cNvSpPr txBox="1"/>
          <p:nvPr/>
        </p:nvSpPr>
        <p:spPr>
          <a:xfrm>
            <a:off x="4837759" y="2465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2FE1CD65-C7CA-4612-B759-D2A07F384456}"/>
              </a:ext>
            </a:extLst>
          </p:cNvPr>
          <p:cNvSpPr txBox="1"/>
          <p:nvPr/>
        </p:nvSpPr>
        <p:spPr>
          <a:xfrm>
            <a:off x="4397337" y="26220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301C1C2F-6DF2-484A-BEE7-A70C1963CDC9}"/>
              </a:ext>
            </a:extLst>
          </p:cNvPr>
          <p:cNvSpPr txBox="1"/>
          <p:nvPr/>
        </p:nvSpPr>
        <p:spPr>
          <a:xfrm>
            <a:off x="2516805" y="459996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0424EE2B-4F9F-460E-9F78-5ADEB19DB1FC}"/>
              </a:ext>
            </a:extLst>
          </p:cNvPr>
          <p:cNvSpPr txBox="1"/>
          <p:nvPr/>
        </p:nvSpPr>
        <p:spPr>
          <a:xfrm>
            <a:off x="7098162" y="206801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9AA9F697-5C3F-41BD-83CC-DBF394190CCC}"/>
              </a:ext>
            </a:extLst>
          </p:cNvPr>
          <p:cNvSpPr txBox="1"/>
          <p:nvPr/>
        </p:nvSpPr>
        <p:spPr>
          <a:xfrm>
            <a:off x="8794136" y="85388"/>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122CECFD-44C8-4F35-A03D-1379CF373362}"/>
              </a:ext>
            </a:extLst>
          </p:cNvPr>
          <p:cNvSpPr txBox="1"/>
          <p:nvPr/>
        </p:nvSpPr>
        <p:spPr>
          <a:xfrm>
            <a:off x="5156809" y="573712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97D99E75-85B6-48A1-ACA7-078FB34D0D15}"/>
              </a:ext>
            </a:extLst>
          </p:cNvPr>
          <p:cNvSpPr txBox="1"/>
          <p:nvPr/>
        </p:nvSpPr>
        <p:spPr>
          <a:xfrm>
            <a:off x="9969992" y="35658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21F367A-E5F6-433C-ACE5-2C751D800A91}"/>
              </a:ext>
            </a:extLst>
          </p:cNvPr>
          <p:cNvSpPr txBox="1"/>
          <p:nvPr/>
        </p:nvSpPr>
        <p:spPr>
          <a:xfrm>
            <a:off x="9006656" y="588261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80280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513448-B172-47DF-A2DB-C2F700948E12}"/>
              </a:ext>
            </a:extLst>
          </p:cNvPr>
          <p:cNvSpPr txBox="1"/>
          <p:nvPr/>
        </p:nvSpPr>
        <p:spPr>
          <a:xfrm>
            <a:off x="2076383" y="196092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104B6B7-15D6-4C92-B7EE-C2B1B374F9B6}"/>
              </a:ext>
            </a:extLst>
          </p:cNvPr>
          <p:cNvSpPr txBox="1"/>
          <p:nvPr/>
        </p:nvSpPr>
        <p:spPr>
          <a:xfrm>
            <a:off x="4837759" y="24652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2FE1CD65-C7CA-4612-B759-D2A07F384456}"/>
              </a:ext>
            </a:extLst>
          </p:cNvPr>
          <p:cNvSpPr txBox="1"/>
          <p:nvPr/>
        </p:nvSpPr>
        <p:spPr>
          <a:xfrm>
            <a:off x="4397337" y="26220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301C1C2F-6DF2-484A-BEE7-A70C1963CDC9}"/>
              </a:ext>
            </a:extLst>
          </p:cNvPr>
          <p:cNvSpPr txBox="1"/>
          <p:nvPr/>
        </p:nvSpPr>
        <p:spPr>
          <a:xfrm>
            <a:off x="2516805" y="459996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0424EE2B-4F9F-460E-9F78-5ADEB19DB1FC}"/>
              </a:ext>
            </a:extLst>
          </p:cNvPr>
          <p:cNvSpPr txBox="1"/>
          <p:nvPr/>
        </p:nvSpPr>
        <p:spPr>
          <a:xfrm>
            <a:off x="7098162" y="206801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9AA9F697-5C3F-41BD-83CC-DBF394190CCC}"/>
              </a:ext>
            </a:extLst>
          </p:cNvPr>
          <p:cNvSpPr txBox="1"/>
          <p:nvPr/>
        </p:nvSpPr>
        <p:spPr>
          <a:xfrm>
            <a:off x="8794136" y="85388"/>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122CECFD-44C8-4F35-A03D-1379CF373362}"/>
              </a:ext>
            </a:extLst>
          </p:cNvPr>
          <p:cNvSpPr txBox="1"/>
          <p:nvPr/>
        </p:nvSpPr>
        <p:spPr>
          <a:xfrm>
            <a:off x="5156809" y="573712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97D99E75-85B6-48A1-ACA7-078FB34D0D15}"/>
              </a:ext>
            </a:extLst>
          </p:cNvPr>
          <p:cNvSpPr txBox="1"/>
          <p:nvPr/>
        </p:nvSpPr>
        <p:spPr>
          <a:xfrm>
            <a:off x="9969992" y="35658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21F367A-E5F6-433C-ACE5-2C751D800A91}"/>
              </a:ext>
            </a:extLst>
          </p:cNvPr>
          <p:cNvSpPr txBox="1"/>
          <p:nvPr/>
        </p:nvSpPr>
        <p:spPr>
          <a:xfrm>
            <a:off x="9006656" y="588261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正方形/長方形 14">
            <a:extLst>
              <a:ext uri="{FF2B5EF4-FFF2-40B4-BE49-F238E27FC236}">
                <a16:creationId xmlns:a16="http://schemas.microsoft.com/office/drawing/2014/main" id="{BF6361E4-A364-4C9B-BE18-0B27BDDDC19A}"/>
              </a:ext>
            </a:extLst>
          </p:cNvPr>
          <p:cNvSpPr/>
          <p:nvPr/>
        </p:nvSpPr>
        <p:spPr>
          <a:xfrm>
            <a:off x="478172" y="1812022"/>
            <a:ext cx="11081857" cy="2575420"/>
          </a:xfrm>
          <a:prstGeom prst="rect">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D2E33AD9-C78C-4A29-96FD-8661AC3D042F}"/>
              </a:ext>
            </a:extLst>
          </p:cNvPr>
          <p:cNvSpPr txBox="1"/>
          <p:nvPr/>
        </p:nvSpPr>
        <p:spPr>
          <a:xfrm>
            <a:off x="919177" y="2663403"/>
            <a:ext cx="1052818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How implement this algorithm ? </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4281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FF20B9-991F-37B3-F773-C9331E0593E6}"/>
              </a:ext>
            </a:extLst>
          </p:cNvPr>
          <p:cNvSpPr txBox="1"/>
          <p:nvPr/>
        </p:nvSpPr>
        <p:spPr>
          <a:xfrm>
            <a:off x="-64893" y="336264"/>
            <a:ext cx="1041039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FIFO (First In First Out )</a:t>
            </a:r>
          </a:p>
        </p:txBody>
      </p:sp>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011203" y="3132558"/>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926199" y="3132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 name="フローチャート: 結合子 6">
            <a:extLst>
              <a:ext uri="{FF2B5EF4-FFF2-40B4-BE49-F238E27FC236}">
                <a16:creationId xmlns:a16="http://schemas.microsoft.com/office/drawing/2014/main" id="{A95808DE-EED3-8847-18D1-036641BDA714}"/>
              </a:ext>
            </a:extLst>
          </p:cNvPr>
          <p:cNvSpPr/>
          <p:nvPr/>
        </p:nvSpPr>
        <p:spPr>
          <a:xfrm>
            <a:off x="3585820" y="432914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 name="フローチャート: 結合子 7">
            <a:extLst>
              <a:ext uri="{FF2B5EF4-FFF2-40B4-BE49-F238E27FC236}">
                <a16:creationId xmlns:a16="http://schemas.microsoft.com/office/drawing/2014/main" id="{D2AAFB7D-5161-FD4E-D7BC-CF2A363AF9AF}"/>
              </a:ext>
            </a:extLst>
          </p:cNvPr>
          <p:cNvSpPr/>
          <p:nvPr/>
        </p:nvSpPr>
        <p:spPr>
          <a:xfrm>
            <a:off x="5425422" y="433406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57C6D705-20E0-5439-099C-20DFD09C6139}"/>
              </a:ext>
            </a:extLst>
          </p:cNvPr>
          <p:cNvSpPr/>
          <p:nvPr/>
        </p:nvSpPr>
        <p:spPr>
          <a:xfrm>
            <a:off x="7206054" y="4350779"/>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フローチャート: 結合子 9">
            <a:extLst>
              <a:ext uri="{FF2B5EF4-FFF2-40B4-BE49-F238E27FC236}">
                <a16:creationId xmlns:a16="http://schemas.microsoft.com/office/drawing/2014/main" id="{1904CF88-2A26-2E13-5FB6-1148B2C72B9B}"/>
              </a:ext>
            </a:extLst>
          </p:cNvPr>
          <p:cNvSpPr/>
          <p:nvPr/>
        </p:nvSpPr>
        <p:spPr>
          <a:xfrm>
            <a:off x="8963077" y="4355697"/>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8928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xit" presetSubtype="8" fill="hold" grpId="1" nodeType="afterEffect">
                                  <p:stCondLst>
                                    <p:cond delay="1000"/>
                                  </p:stCondLst>
                                  <p:childTnLst>
                                    <p:anim calcmode="lin" valueType="num">
                                      <p:cBhvr additive="base">
                                        <p:cTn id="31" dur="250"/>
                                        <p:tgtEl>
                                          <p:spTgt spid="6"/>
                                        </p:tgtEl>
                                        <p:attrNameLst>
                                          <p:attrName>ppt_x</p:attrName>
                                        </p:attrNameLst>
                                      </p:cBhvr>
                                      <p:tavLst>
                                        <p:tav tm="0">
                                          <p:val>
                                            <p:strVal val="ppt_x"/>
                                          </p:val>
                                        </p:tav>
                                        <p:tav tm="100000">
                                          <p:val>
                                            <p:strVal val="0-ppt_w/2"/>
                                          </p:val>
                                        </p:tav>
                                      </p:tavLst>
                                    </p:anim>
                                    <p:anim calcmode="lin" valueType="num">
                                      <p:cBhvr additive="base">
                                        <p:cTn id="32" dur="250"/>
                                        <p:tgtEl>
                                          <p:spTgt spid="6"/>
                                        </p:tgtEl>
                                        <p:attrNameLst>
                                          <p:attrName>ppt_y</p:attrName>
                                        </p:attrNameLst>
                                      </p:cBhvr>
                                      <p:tavLst>
                                        <p:tav tm="0">
                                          <p:val>
                                            <p:strVal val="ppt_y"/>
                                          </p:val>
                                        </p:tav>
                                        <p:tav tm="100000">
                                          <p:val>
                                            <p:strVal val="ppt_y"/>
                                          </p:val>
                                        </p:tav>
                                      </p:tavLst>
                                    </p:anim>
                                    <p:set>
                                      <p:cBhvr>
                                        <p:cTn id="33" dur="1" fill="hold">
                                          <p:stCondLst>
                                            <p:cond delay="249"/>
                                          </p:stCondLst>
                                        </p:cTn>
                                        <p:tgtEl>
                                          <p:spTgt spid="6"/>
                                        </p:tgtEl>
                                        <p:attrNameLst>
                                          <p:attrName>style.visibility</p:attrName>
                                        </p:attrNameLst>
                                      </p:cBhvr>
                                      <p:to>
                                        <p:strVal val="hidden"/>
                                      </p:to>
                                    </p:set>
                                  </p:childTnLst>
                                </p:cTn>
                              </p:par>
                            </p:childTnLst>
                          </p:cTn>
                        </p:par>
                        <p:par>
                          <p:cTn id="34" fill="hold">
                            <p:stCondLst>
                              <p:cond delay="3750"/>
                            </p:stCondLst>
                            <p:childTnLst>
                              <p:par>
                                <p:cTn id="35" presetID="2" presetClass="exit" presetSubtype="8" fill="hold" grpId="1" nodeType="afterEffect">
                                  <p:stCondLst>
                                    <p:cond delay="0"/>
                                  </p:stCondLst>
                                  <p:childTnLst>
                                    <p:anim calcmode="lin" valueType="num">
                                      <p:cBhvr additive="base">
                                        <p:cTn id="36" dur="250"/>
                                        <p:tgtEl>
                                          <p:spTgt spid="7"/>
                                        </p:tgtEl>
                                        <p:attrNameLst>
                                          <p:attrName>ppt_x</p:attrName>
                                        </p:attrNameLst>
                                      </p:cBhvr>
                                      <p:tavLst>
                                        <p:tav tm="0">
                                          <p:val>
                                            <p:strVal val="ppt_x"/>
                                          </p:val>
                                        </p:tav>
                                        <p:tav tm="100000">
                                          <p:val>
                                            <p:strVal val="0-ppt_w/2"/>
                                          </p:val>
                                        </p:tav>
                                      </p:tavLst>
                                    </p:anim>
                                    <p:anim calcmode="lin" valueType="num">
                                      <p:cBhvr additive="base">
                                        <p:cTn id="37" dur="250"/>
                                        <p:tgtEl>
                                          <p:spTgt spid="7"/>
                                        </p:tgtEl>
                                        <p:attrNameLst>
                                          <p:attrName>ppt_y</p:attrName>
                                        </p:attrNameLst>
                                      </p:cBhvr>
                                      <p:tavLst>
                                        <p:tav tm="0">
                                          <p:val>
                                            <p:strVal val="ppt_y"/>
                                          </p:val>
                                        </p:tav>
                                        <p:tav tm="100000">
                                          <p:val>
                                            <p:strVal val="ppt_y"/>
                                          </p:val>
                                        </p:tav>
                                      </p:tavLst>
                                    </p:anim>
                                    <p:set>
                                      <p:cBhvr>
                                        <p:cTn id="38" dur="1" fill="hold">
                                          <p:stCondLst>
                                            <p:cond delay="249"/>
                                          </p:stCondLst>
                                        </p:cTn>
                                        <p:tgtEl>
                                          <p:spTgt spid="7"/>
                                        </p:tgtEl>
                                        <p:attrNameLst>
                                          <p:attrName>style.visibility</p:attrName>
                                        </p:attrNameLst>
                                      </p:cBhvr>
                                      <p:to>
                                        <p:strVal val="hidden"/>
                                      </p:to>
                                    </p:set>
                                  </p:childTnLst>
                                </p:cTn>
                              </p:par>
                            </p:childTnLst>
                          </p:cTn>
                        </p:par>
                        <p:par>
                          <p:cTn id="39" fill="hold">
                            <p:stCondLst>
                              <p:cond delay="4000"/>
                            </p:stCondLst>
                            <p:childTnLst>
                              <p:par>
                                <p:cTn id="40" presetID="2" presetClass="exit" presetSubtype="8" fill="hold" grpId="1" nodeType="afterEffect">
                                  <p:stCondLst>
                                    <p:cond delay="0"/>
                                  </p:stCondLst>
                                  <p:childTnLst>
                                    <p:anim calcmode="lin" valueType="num">
                                      <p:cBhvr additive="base">
                                        <p:cTn id="41" dur="250"/>
                                        <p:tgtEl>
                                          <p:spTgt spid="8"/>
                                        </p:tgtEl>
                                        <p:attrNameLst>
                                          <p:attrName>ppt_x</p:attrName>
                                        </p:attrNameLst>
                                      </p:cBhvr>
                                      <p:tavLst>
                                        <p:tav tm="0">
                                          <p:val>
                                            <p:strVal val="ppt_x"/>
                                          </p:val>
                                        </p:tav>
                                        <p:tav tm="100000">
                                          <p:val>
                                            <p:strVal val="0-ppt_w/2"/>
                                          </p:val>
                                        </p:tav>
                                      </p:tavLst>
                                    </p:anim>
                                    <p:anim calcmode="lin" valueType="num">
                                      <p:cBhvr additive="base">
                                        <p:cTn id="42" dur="250"/>
                                        <p:tgtEl>
                                          <p:spTgt spid="8"/>
                                        </p:tgtEl>
                                        <p:attrNameLst>
                                          <p:attrName>ppt_y</p:attrName>
                                        </p:attrNameLst>
                                      </p:cBhvr>
                                      <p:tavLst>
                                        <p:tav tm="0">
                                          <p:val>
                                            <p:strVal val="ppt_y"/>
                                          </p:val>
                                        </p:tav>
                                        <p:tav tm="100000">
                                          <p:val>
                                            <p:strVal val="ppt_y"/>
                                          </p:val>
                                        </p:tav>
                                      </p:tavLst>
                                    </p:anim>
                                    <p:set>
                                      <p:cBhvr>
                                        <p:cTn id="43" dur="1" fill="hold">
                                          <p:stCondLst>
                                            <p:cond delay="249"/>
                                          </p:stCondLst>
                                        </p:cTn>
                                        <p:tgtEl>
                                          <p:spTgt spid="8"/>
                                        </p:tgtEl>
                                        <p:attrNameLst>
                                          <p:attrName>style.visibility</p:attrName>
                                        </p:attrNameLst>
                                      </p:cBhvr>
                                      <p:to>
                                        <p:strVal val="hidden"/>
                                      </p:to>
                                    </p:set>
                                  </p:childTnLst>
                                </p:cTn>
                              </p:par>
                            </p:childTnLst>
                          </p:cTn>
                        </p:par>
                        <p:par>
                          <p:cTn id="44" fill="hold">
                            <p:stCondLst>
                              <p:cond delay="4250"/>
                            </p:stCondLst>
                            <p:childTnLst>
                              <p:par>
                                <p:cTn id="45" presetID="2" presetClass="exit" presetSubtype="8" fill="hold" grpId="1" nodeType="afterEffect">
                                  <p:stCondLst>
                                    <p:cond delay="0"/>
                                  </p:stCondLst>
                                  <p:childTnLst>
                                    <p:anim calcmode="lin" valueType="num">
                                      <p:cBhvr additive="base">
                                        <p:cTn id="46" dur="250"/>
                                        <p:tgtEl>
                                          <p:spTgt spid="9"/>
                                        </p:tgtEl>
                                        <p:attrNameLst>
                                          <p:attrName>ppt_x</p:attrName>
                                        </p:attrNameLst>
                                      </p:cBhvr>
                                      <p:tavLst>
                                        <p:tav tm="0">
                                          <p:val>
                                            <p:strVal val="ppt_x"/>
                                          </p:val>
                                        </p:tav>
                                        <p:tav tm="100000">
                                          <p:val>
                                            <p:strVal val="0-ppt_w/2"/>
                                          </p:val>
                                        </p:tav>
                                      </p:tavLst>
                                    </p:anim>
                                    <p:anim calcmode="lin" valueType="num">
                                      <p:cBhvr additive="base">
                                        <p:cTn id="47" dur="250"/>
                                        <p:tgtEl>
                                          <p:spTgt spid="9"/>
                                        </p:tgtEl>
                                        <p:attrNameLst>
                                          <p:attrName>ppt_y</p:attrName>
                                        </p:attrNameLst>
                                      </p:cBhvr>
                                      <p:tavLst>
                                        <p:tav tm="0">
                                          <p:val>
                                            <p:strVal val="ppt_y"/>
                                          </p:val>
                                        </p:tav>
                                        <p:tav tm="100000">
                                          <p:val>
                                            <p:strVal val="ppt_y"/>
                                          </p:val>
                                        </p:tav>
                                      </p:tavLst>
                                    </p:anim>
                                    <p:set>
                                      <p:cBhvr>
                                        <p:cTn id="48" dur="1" fill="hold">
                                          <p:stCondLst>
                                            <p:cond delay="249"/>
                                          </p:stCondLst>
                                        </p:cTn>
                                        <p:tgtEl>
                                          <p:spTgt spid="9"/>
                                        </p:tgtEl>
                                        <p:attrNameLst>
                                          <p:attrName>style.visibility</p:attrName>
                                        </p:attrNameLst>
                                      </p:cBhvr>
                                      <p:to>
                                        <p:strVal val="hidden"/>
                                      </p:to>
                                    </p:set>
                                  </p:childTnLst>
                                </p:cTn>
                              </p:par>
                            </p:childTnLst>
                          </p:cTn>
                        </p:par>
                        <p:par>
                          <p:cTn id="49" fill="hold">
                            <p:stCondLst>
                              <p:cond delay="4500"/>
                            </p:stCondLst>
                            <p:childTnLst>
                              <p:par>
                                <p:cTn id="50" presetID="2" presetClass="exit" presetSubtype="8" fill="hold" grpId="1" nodeType="afterEffect">
                                  <p:stCondLst>
                                    <p:cond delay="0"/>
                                  </p:stCondLst>
                                  <p:childTnLst>
                                    <p:anim calcmode="lin" valueType="num">
                                      <p:cBhvr additive="base">
                                        <p:cTn id="51" dur="250"/>
                                        <p:tgtEl>
                                          <p:spTgt spid="10"/>
                                        </p:tgtEl>
                                        <p:attrNameLst>
                                          <p:attrName>ppt_x</p:attrName>
                                        </p:attrNameLst>
                                      </p:cBhvr>
                                      <p:tavLst>
                                        <p:tav tm="0">
                                          <p:val>
                                            <p:strVal val="ppt_x"/>
                                          </p:val>
                                        </p:tav>
                                        <p:tav tm="100000">
                                          <p:val>
                                            <p:strVal val="0-ppt_w/2"/>
                                          </p:val>
                                        </p:tav>
                                      </p:tavLst>
                                    </p:anim>
                                    <p:anim calcmode="lin" valueType="num">
                                      <p:cBhvr additive="base">
                                        <p:cTn id="52" dur="250"/>
                                        <p:tgtEl>
                                          <p:spTgt spid="10"/>
                                        </p:tgtEl>
                                        <p:attrNameLst>
                                          <p:attrName>ppt_y</p:attrName>
                                        </p:attrNameLst>
                                      </p:cBhvr>
                                      <p:tavLst>
                                        <p:tav tm="0">
                                          <p:val>
                                            <p:strVal val="ppt_y"/>
                                          </p:val>
                                        </p:tav>
                                        <p:tav tm="100000">
                                          <p:val>
                                            <p:strVal val="ppt_y"/>
                                          </p:val>
                                        </p:tav>
                                      </p:tavLst>
                                    </p:anim>
                                    <p:set>
                                      <p:cBhvr>
                                        <p:cTn id="53"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395273" y="414884"/>
            <a:ext cx="10346872" cy="769441"/>
          </a:xfrm>
          <a:prstGeom prst="rect">
            <a:avLst/>
          </a:prstGeom>
          <a:noFill/>
        </p:spPr>
        <p:txBody>
          <a:bodyPr wrap="square" rtlCol="0">
            <a:spAutoFit/>
          </a:bodyPr>
          <a:lstStyle/>
          <a:p>
            <a:r>
              <a:rPr kumimoji="1" lang="en-US" altLang="ja-JP" sz="4400" dirty="0"/>
              <a:t>Reason (</a:t>
            </a:r>
            <a:r>
              <a:rPr kumimoji="1" lang="ja-JP" altLang="en-US" sz="4400" dirty="0"/>
              <a:t>言い訳</a:t>
            </a:r>
            <a:r>
              <a:rPr kumimoji="1" lang="en-US" altLang="ja-JP" sz="4400" dirty="0"/>
              <a:t>)</a:t>
            </a:r>
            <a:endParaRPr kumimoji="1" lang="ja-JP" altLang="en-US" sz="4400" dirty="0"/>
          </a:p>
        </p:txBody>
      </p:sp>
      <p:cxnSp>
        <p:nvCxnSpPr>
          <p:cNvPr id="3" name="直線コネクタ 2">
            <a:extLst>
              <a:ext uri="{FF2B5EF4-FFF2-40B4-BE49-F238E27FC236}">
                <a16:creationId xmlns:a16="http://schemas.microsoft.com/office/drawing/2014/main" id="{CAAFED3F-E124-D95C-614B-6C2FF6BA8646}"/>
              </a:ext>
            </a:extLst>
          </p:cNvPr>
          <p:cNvCxnSpPr/>
          <p:nvPr/>
        </p:nvCxnSpPr>
        <p:spPr>
          <a:xfrm>
            <a:off x="2712922" y="696397"/>
            <a:ext cx="1968079"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4" name="直線コネクタ 3">
            <a:extLst>
              <a:ext uri="{FF2B5EF4-FFF2-40B4-BE49-F238E27FC236}">
                <a16:creationId xmlns:a16="http://schemas.microsoft.com/office/drawing/2014/main" id="{A9C27751-A368-3A7D-6F27-63FFD1F1095D}"/>
              </a:ext>
            </a:extLst>
          </p:cNvPr>
          <p:cNvCxnSpPr>
            <a:cxnSpLocks/>
          </p:cNvCxnSpPr>
          <p:nvPr/>
        </p:nvCxnSpPr>
        <p:spPr>
          <a:xfrm>
            <a:off x="2688697" y="873020"/>
            <a:ext cx="2034692"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
        <p:nvSpPr>
          <p:cNvPr id="6" name="テキスト ボックス 5">
            <a:extLst>
              <a:ext uri="{FF2B5EF4-FFF2-40B4-BE49-F238E27FC236}">
                <a16:creationId xmlns:a16="http://schemas.microsoft.com/office/drawing/2014/main" id="{4C54FBB4-628B-2AB3-6B16-A46EDE82FBF6}"/>
              </a:ext>
            </a:extLst>
          </p:cNvPr>
          <p:cNvSpPr txBox="1"/>
          <p:nvPr/>
        </p:nvSpPr>
        <p:spPr>
          <a:xfrm>
            <a:off x="989733" y="1637791"/>
            <a:ext cx="10346872" cy="923330"/>
          </a:xfrm>
          <a:prstGeom prst="rect">
            <a:avLst/>
          </a:prstGeom>
          <a:noFill/>
        </p:spPr>
        <p:txBody>
          <a:bodyPr wrap="square" rtlCol="0">
            <a:spAutoFit/>
          </a:bodyPr>
          <a:lstStyle/>
          <a:p>
            <a:r>
              <a:rPr lang="en-US" altLang="ja-JP" sz="5400" dirty="0"/>
              <a:t>Important to study various field.</a:t>
            </a:r>
            <a:endParaRPr kumimoji="1" lang="ja-JP" altLang="en-US" sz="5400" dirty="0"/>
          </a:p>
        </p:txBody>
      </p:sp>
    </p:spTree>
    <p:extLst>
      <p:ext uri="{BB962C8B-B14F-4D97-AF65-F5344CB8AC3E}">
        <p14:creationId xmlns:p14="http://schemas.microsoft.com/office/powerpoint/2010/main" val="136152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8" presetClass="emph" presetSubtype="0" fill="hold" grpId="3" nodeType="clickEffect">
                                  <p:stCondLst>
                                    <p:cond delay="0"/>
                                  </p:stCondLst>
                                  <p:iterate type="lt">
                                    <p:tmPct val="10000"/>
                                  </p:iterate>
                                  <p:childTnLst>
                                    <p:animClr clrSpc="rgb" dir="cw">
                                      <p:cBhvr override="childStyle">
                                        <p:cTn id="12" dur="2250" fill="hold"/>
                                        <p:tgtEl>
                                          <p:spTgt spid="6"/>
                                        </p:tgtEl>
                                        <p:attrNameLst>
                                          <p:attrName>style.color</p:attrName>
                                        </p:attrNameLst>
                                      </p:cBhvr>
                                      <p:to>
                                        <a:schemeClr val="accent2"/>
                                      </p:to>
                                    </p:animClr>
                                    <p:animClr clrSpc="rgb" dir="cw">
                                      <p:cBhvr>
                                        <p:cTn id="13" dur="2250" fill="hold"/>
                                        <p:tgtEl>
                                          <p:spTgt spid="6"/>
                                        </p:tgtEl>
                                        <p:attrNameLst>
                                          <p:attrName>fillcolor</p:attrName>
                                        </p:attrNameLst>
                                      </p:cBhvr>
                                      <p:to>
                                        <a:schemeClr val="accent2"/>
                                      </p:to>
                                    </p:animClr>
                                    <p:set>
                                      <p:cBhvr>
                                        <p:cTn id="14" dur="2250" fill="hold"/>
                                        <p:tgtEl>
                                          <p:spTgt spid="6"/>
                                        </p:tgtEl>
                                        <p:attrNameLst>
                                          <p:attrName>fill.type</p:attrName>
                                        </p:attrNameLst>
                                      </p:cBhvr>
                                      <p:to>
                                        <p:strVal val="solid"/>
                                      </p:to>
                                    </p:set>
                                    <p:anim to="1.5" calcmode="lin" valueType="num">
                                      <p:cBhvr override="childStyle">
                                        <p:cTn id="15" dur="2250" fill="hold"/>
                                        <p:tgtEl>
                                          <p:spTgt spid="6"/>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3"/>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18563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ADA4D3B-A46C-6F7F-1C4D-F0C1C5DAB9CB}"/>
              </a:ext>
            </a:extLst>
          </p:cNvPr>
          <p:cNvSpPr txBox="1"/>
          <p:nvPr/>
        </p:nvSpPr>
        <p:spPr>
          <a:xfrm>
            <a:off x="235972" y="395259"/>
            <a:ext cx="1257742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Adjacency list</a:t>
            </a:r>
            <a:r>
              <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endPar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Connection information between vertices </a:t>
            </a: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p:txBody>
      </p:sp>
      <p:pic>
        <p:nvPicPr>
          <p:cNvPr id="5" name="図 4">
            <a:extLst>
              <a:ext uri="{FF2B5EF4-FFF2-40B4-BE49-F238E27FC236}">
                <a16:creationId xmlns:a16="http://schemas.microsoft.com/office/drawing/2014/main" id="{9515CC09-4F09-F397-4C6F-1BBC4835D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151" y="2149585"/>
            <a:ext cx="5837698" cy="4505401"/>
          </a:xfrm>
          <a:prstGeom prst="rect">
            <a:avLst/>
          </a:prstGeom>
        </p:spPr>
      </p:pic>
    </p:spTree>
    <p:extLst>
      <p:ext uri="{BB962C8B-B14F-4D97-AF65-F5344CB8AC3E}">
        <p14:creationId xmlns:p14="http://schemas.microsoft.com/office/powerpoint/2010/main" val="307605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AE32C7EE-2BA1-B15A-3E8D-E5CBEB7A2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459" y="760034"/>
            <a:ext cx="7024498" cy="5421347"/>
          </a:xfrm>
          <a:prstGeom prst="rect">
            <a:avLst/>
          </a:prstGeom>
        </p:spPr>
      </p:pic>
      <p:sp>
        <p:nvSpPr>
          <p:cNvPr id="2" name="テキスト ボックス 1">
            <a:extLst>
              <a:ext uri="{FF2B5EF4-FFF2-40B4-BE49-F238E27FC236}">
                <a16:creationId xmlns:a16="http://schemas.microsoft.com/office/drawing/2014/main" id="{30FBACF8-DD53-09B0-386C-BE9DC65A871B}"/>
              </a:ext>
            </a:extLst>
          </p:cNvPr>
          <p:cNvSpPr txBox="1"/>
          <p:nvPr/>
        </p:nvSpPr>
        <p:spPr>
          <a:xfrm>
            <a:off x="1640010" y="459167"/>
            <a:ext cx="4400930"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[1, 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[0, 3, 4,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[0,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[1, 7,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[0, 1,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[2, 6,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[5, 7],</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[3,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[1, 3, 4, 5]  ]</a:t>
            </a:r>
          </a:p>
        </p:txBody>
      </p:sp>
      <p:sp>
        <p:nvSpPr>
          <p:cNvPr id="3" name="テキスト ボックス 2">
            <a:extLst>
              <a:ext uri="{FF2B5EF4-FFF2-40B4-BE49-F238E27FC236}">
                <a16:creationId xmlns:a16="http://schemas.microsoft.com/office/drawing/2014/main" id="{B2ABEADE-F6F6-534E-D8A1-C0B88FEF9DF0}"/>
              </a:ext>
            </a:extLst>
          </p:cNvPr>
          <p:cNvSpPr txBox="1"/>
          <p:nvPr/>
        </p:nvSpPr>
        <p:spPr>
          <a:xfrm>
            <a:off x="796407" y="47096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⓪</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30CF5854-8BA1-D725-976C-6DD8281C0FB8}"/>
              </a:ext>
            </a:extLst>
          </p:cNvPr>
          <p:cNvSpPr txBox="1"/>
          <p:nvPr/>
        </p:nvSpPr>
        <p:spPr>
          <a:xfrm>
            <a:off x="802306" y="1149860"/>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EDA0BF56-881A-9A1F-91A9-16CC8FD78BB6}"/>
              </a:ext>
            </a:extLst>
          </p:cNvPr>
          <p:cNvSpPr txBox="1"/>
          <p:nvPr/>
        </p:nvSpPr>
        <p:spPr>
          <a:xfrm>
            <a:off x="807224" y="182089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BC073A0-BF47-636A-29A6-AE645C82CF7E}"/>
              </a:ext>
            </a:extLst>
          </p:cNvPr>
          <p:cNvSpPr txBox="1"/>
          <p:nvPr/>
        </p:nvSpPr>
        <p:spPr>
          <a:xfrm>
            <a:off x="807224" y="2501247"/>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D4AB4E97-1290-760A-53EB-F6B905FDFA78}"/>
              </a:ext>
            </a:extLst>
          </p:cNvPr>
          <p:cNvSpPr txBox="1"/>
          <p:nvPr/>
        </p:nvSpPr>
        <p:spPr>
          <a:xfrm>
            <a:off x="813123" y="3180681"/>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④</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CB03FC25-101B-8E45-07D3-FD96D612F186}"/>
              </a:ext>
            </a:extLst>
          </p:cNvPr>
          <p:cNvSpPr txBox="1"/>
          <p:nvPr/>
        </p:nvSpPr>
        <p:spPr>
          <a:xfrm>
            <a:off x="813123" y="385421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271B5F4D-F8C4-374B-C04C-F149F5FA8A03}"/>
              </a:ext>
            </a:extLst>
          </p:cNvPr>
          <p:cNvSpPr txBox="1"/>
          <p:nvPr/>
        </p:nvSpPr>
        <p:spPr>
          <a:xfrm>
            <a:off x="801326" y="4521852"/>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⑥</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3CB8E2BB-7EE2-DE45-DEA2-AFF6107835B5}"/>
              </a:ext>
            </a:extLst>
          </p:cNvPr>
          <p:cNvSpPr txBox="1"/>
          <p:nvPr/>
        </p:nvSpPr>
        <p:spPr>
          <a:xfrm>
            <a:off x="806245" y="521504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⑦</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3A58D3F9-466C-B0B4-5ABB-9437DDA49428}"/>
              </a:ext>
            </a:extLst>
          </p:cNvPr>
          <p:cNvSpPr txBox="1"/>
          <p:nvPr/>
        </p:nvSpPr>
        <p:spPr>
          <a:xfrm>
            <a:off x="811163" y="5868922"/>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⑧</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0137D5D4-A6E4-A87E-872B-C4DE77A7C4F0}"/>
              </a:ext>
            </a:extLst>
          </p:cNvPr>
          <p:cNvSpPr txBox="1"/>
          <p:nvPr/>
        </p:nvSpPr>
        <p:spPr>
          <a:xfrm>
            <a:off x="813123" y="385421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70188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6723D2CF-59E7-BCDD-50E6-53939E985817}"/>
              </a:ext>
            </a:extLst>
          </p:cNvPr>
          <p:cNvSpPr txBox="1"/>
          <p:nvPr/>
        </p:nvSpPr>
        <p:spPr>
          <a:xfrm>
            <a:off x="233689" y="4590361"/>
            <a:ext cx="1308705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min_cost</a:t>
            </a: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4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a:t>
            </a: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 minimum cost from S to vertex </a:t>
            </a:r>
            <a:r>
              <a:rPr kumimoji="1" lang="en-US" altLang="ja-JP" sz="40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始点から各頂点</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頂点 </a:t>
            </a:r>
            <a:r>
              <a:rPr kumimoji="1" lang="en-US" altLang="ja-JP" sz="28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i</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への最小コストを保存する配列</a:t>
            </a: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endPar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12985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6723D2CF-59E7-BCDD-50E6-53939E985817}"/>
              </a:ext>
            </a:extLst>
          </p:cNvPr>
          <p:cNvSpPr txBox="1"/>
          <p:nvPr/>
        </p:nvSpPr>
        <p:spPr>
          <a:xfrm>
            <a:off x="835423" y="5398572"/>
            <a:ext cx="9453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min_cost</a:t>
            </a: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 [-1, -1, -1, -1, -1, -1, -1, -1, -1]</a:t>
            </a:r>
            <a:endPar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05D5E548-0DA9-B91F-F1B3-359CB4F8D567}"/>
              </a:ext>
            </a:extLst>
          </p:cNvPr>
          <p:cNvSpPr txBox="1"/>
          <p:nvPr/>
        </p:nvSpPr>
        <p:spPr>
          <a:xfrm>
            <a:off x="3562539" y="471650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⓪</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5079E52A-C847-3DB0-57BC-F70023BB6009}"/>
              </a:ext>
            </a:extLst>
          </p:cNvPr>
          <p:cNvSpPr txBox="1"/>
          <p:nvPr/>
        </p:nvSpPr>
        <p:spPr>
          <a:xfrm>
            <a:off x="4241629"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5EACEBD-60E4-C49D-457A-4B78E8429747}"/>
              </a:ext>
            </a:extLst>
          </p:cNvPr>
          <p:cNvSpPr txBox="1"/>
          <p:nvPr/>
        </p:nvSpPr>
        <p:spPr>
          <a:xfrm>
            <a:off x="4920719"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14EB6A96-10E8-67F4-FE9A-A28499FB85A8}"/>
              </a:ext>
            </a:extLst>
          </p:cNvPr>
          <p:cNvSpPr txBox="1"/>
          <p:nvPr/>
        </p:nvSpPr>
        <p:spPr>
          <a:xfrm>
            <a:off x="5593247" y="472244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FB84929-6A8C-0E8F-DCCC-EBFCDD821C3E}"/>
              </a:ext>
            </a:extLst>
          </p:cNvPr>
          <p:cNvSpPr txBox="1"/>
          <p:nvPr/>
        </p:nvSpPr>
        <p:spPr>
          <a:xfrm>
            <a:off x="6301169"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④</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14F303BB-112C-A993-46C7-CC23C7AFE24A}"/>
              </a:ext>
            </a:extLst>
          </p:cNvPr>
          <p:cNvSpPr txBox="1"/>
          <p:nvPr/>
        </p:nvSpPr>
        <p:spPr>
          <a:xfrm>
            <a:off x="7009091" y="4724922"/>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28AA0B0-B4C3-8A4C-CD29-A5A46EC67C89}"/>
              </a:ext>
            </a:extLst>
          </p:cNvPr>
          <p:cNvSpPr txBox="1"/>
          <p:nvPr/>
        </p:nvSpPr>
        <p:spPr>
          <a:xfrm>
            <a:off x="7741273"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⑥</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C0A582FF-B1D7-CCD8-4E93-826987151D6A}"/>
              </a:ext>
            </a:extLst>
          </p:cNvPr>
          <p:cNvSpPr txBox="1"/>
          <p:nvPr/>
        </p:nvSpPr>
        <p:spPr>
          <a:xfrm>
            <a:off x="8449195"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⑦</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69589E56-FD4E-595F-5A55-34DA30AE6F35}"/>
              </a:ext>
            </a:extLst>
          </p:cNvPr>
          <p:cNvSpPr txBox="1"/>
          <p:nvPr/>
        </p:nvSpPr>
        <p:spPr>
          <a:xfrm>
            <a:off x="9157117"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⑧</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58CCBDF5-EBD5-B6ED-1F5D-FA4E8D26CAC2}"/>
              </a:ext>
            </a:extLst>
          </p:cNvPr>
          <p:cNvSpPr txBox="1"/>
          <p:nvPr/>
        </p:nvSpPr>
        <p:spPr>
          <a:xfrm>
            <a:off x="9279686" y="6211669"/>
            <a:ext cx="27608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 unvisited</a:t>
            </a:r>
            <a:endParaRPr kumimoji="1" lang="ja-JP" altLang="en-US"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1140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6723D2CF-59E7-BCDD-50E6-53939E985817}"/>
              </a:ext>
            </a:extLst>
          </p:cNvPr>
          <p:cNvSpPr txBox="1"/>
          <p:nvPr/>
        </p:nvSpPr>
        <p:spPr>
          <a:xfrm>
            <a:off x="835423" y="5398572"/>
            <a:ext cx="94530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min_cost</a:t>
            </a: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 [ </a:t>
            </a:r>
            <a:r>
              <a:rPr kumimoji="1" lang="en-US" altLang="ja-JP" sz="40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r>
              <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-1, -1, -1, -1, -1, -1, -1, -1]</a:t>
            </a:r>
            <a:endPar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05D5E548-0DA9-B91F-F1B3-359CB4F8D567}"/>
              </a:ext>
            </a:extLst>
          </p:cNvPr>
          <p:cNvSpPr txBox="1"/>
          <p:nvPr/>
        </p:nvSpPr>
        <p:spPr>
          <a:xfrm>
            <a:off x="3562539" y="471650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⓪</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5079E52A-C847-3DB0-57BC-F70023BB6009}"/>
              </a:ext>
            </a:extLst>
          </p:cNvPr>
          <p:cNvSpPr txBox="1"/>
          <p:nvPr/>
        </p:nvSpPr>
        <p:spPr>
          <a:xfrm>
            <a:off x="4241629"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5EACEBD-60E4-C49D-457A-4B78E8429747}"/>
              </a:ext>
            </a:extLst>
          </p:cNvPr>
          <p:cNvSpPr txBox="1"/>
          <p:nvPr/>
        </p:nvSpPr>
        <p:spPr>
          <a:xfrm>
            <a:off x="4920719"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14EB6A96-10E8-67F4-FE9A-A28499FB85A8}"/>
              </a:ext>
            </a:extLst>
          </p:cNvPr>
          <p:cNvSpPr txBox="1"/>
          <p:nvPr/>
        </p:nvSpPr>
        <p:spPr>
          <a:xfrm>
            <a:off x="5593247" y="472244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FB84929-6A8C-0E8F-DCCC-EBFCDD821C3E}"/>
              </a:ext>
            </a:extLst>
          </p:cNvPr>
          <p:cNvSpPr txBox="1"/>
          <p:nvPr/>
        </p:nvSpPr>
        <p:spPr>
          <a:xfrm>
            <a:off x="6301169"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④</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14F303BB-112C-A993-46C7-CC23C7AFE24A}"/>
              </a:ext>
            </a:extLst>
          </p:cNvPr>
          <p:cNvSpPr txBox="1"/>
          <p:nvPr/>
        </p:nvSpPr>
        <p:spPr>
          <a:xfrm>
            <a:off x="7009091" y="4724922"/>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28AA0B0-B4C3-8A4C-CD29-A5A46EC67C89}"/>
              </a:ext>
            </a:extLst>
          </p:cNvPr>
          <p:cNvSpPr txBox="1"/>
          <p:nvPr/>
        </p:nvSpPr>
        <p:spPr>
          <a:xfrm>
            <a:off x="7741273"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⑥</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C0A582FF-B1D7-CCD8-4E93-826987151D6A}"/>
              </a:ext>
            </a:extLst>
          </p:cNvPr>
          <p:cNvSpPr txBox="1"/>
          <p:nvPr/>
        </p:nvSpPr>
        <p:spPr>
          <a:xfrm>
            <a:off x="8449195"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⑦</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69589E56-FD4E-595F-5A55-34DA30AE6F35}"/>
              </a:ext>
            </a:extLst>
          </p:cNvPr>
          <p:cNvSpPr txBox="1"/>
          <p:nvPr/>
        </p:nvSpPr>
        <p:spPr>
          <a:xfrm>
            <a:off x="9157117"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⑧</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7E9252DF-B64A-DF42-F178-BBF81EBFAB0A}"/>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50955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FF20B9-991F-37B3-F773-C9331E0593E6}"/>
              </a:ext>
            </a:extLst>
          </p:cNvPr>
          <p:cNvSpPr txBox="1"/>
          <p:nvPr/>
        </p:nvSpPr>
        <p:spPr>
          <a:xfrm>
            <a:off x="-64893" y="336264"/>
            <a:ext cx="1041039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【queue】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FIFO (First In First Out )</a:t>
            </a:r>
          </a:p>
        </p:txBody>
      </p:sp>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011203" y="3132558"/>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926199" y="3132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 name="フローチャート: 結合子 6">
            <a:extLst>
              <a:ext uri="{FF2B5EF4-FFF2-40B4-BE49-F238E27FC236}">
                <a16:creationId xmlns:a16="http://schemas.microsoft.com/office/drawing/2014/main" id="{A95808DE-EED3-8847-18D1-036641BDA714}"/>
              </a:ext>
            </a:extLst>
          </p:cNvPr>
          <p:cNvSpPr/>
          <p:nvPr/>
        </p:nvSpPr>
        <p:spPr>
          <a:xfrm>
            <a:off x="3585820" y="432914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8" name="フローチャート: 結合子 7">
            <a:extLst>
              <a:ext uri="{FF2B5EF4-FFF2-40B4-BE49-F238E27FC236}">
                <a16:creationId xmlns:a16="http://schemas.microsoft.com/office/drawing/2014/main" id="{D2AAFB7D-5161-FD4E-D7BC-CF2A363AF9AF}"/>
              </a:ext>
            </a:extLst>
          </p:cNvPr>
          <p:cNvSpPr/>
          <p:nvPr/>
        </p:nvSpPr>
        <p:spPr>
          <a:xfrm>
            <a:off x="5425422" y="433406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57C6D705-20E0-5439-099C-20DFD09C6139}"/>
              </a:ext>
            </a:extLst>
          </p:cNvPr>
          <p:cNvSpPr/>
          <p:nvPr/>
        </p:nvSpPr>
        <p:spPr>
          <a:xfrm>
            <a:off x="7206054" y="4350779"/>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フローチャート: 結合子 9">
            <a:extLst>
              <a:ext uri="{FF2B5EF4-FFF2-40B4-BE49-F238E27FC236}">
                <a16:creationId xmlns:a16="http://schemas.microsoft.com/office/drawing/2014/main" id="{1904CF88-2A26-2E13-5FB6-1148B2C72B9B}"/>
              </a:ext>
            </a:extLst>
          </p:cNvPr>
          <p:cNvSpPr/>
          <p:nvPr/>
        </p:nvSpPr>
        <p:spPr>
          <a:xfrm>
            <a:off x="8963077" y="4355697"/>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06361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0</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3939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0</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116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0455 -0.00185 -0.00924 -0.00231 -0.01354 -0.00532 C -0.01588 -0.00694 -0.02474 -0.02152 -0.02617 -0.0243 C -0.02786 -0.02731 -0.02955 -0.03032 -0.03099 -0.03356 C -0.03268 -0.0375 -0.03671 -0.05115 -0.03724 -0.05347 C -0.03893 -0.05949 -0.04062 -0.06527 -0.04218 -0.07152 C -0.04309 -0.07523 -0.04349 -0.07916 -0.04453 -0.08263 C -0.0457 -0.08657 -0.04752 -0.08981 -0.04843 -0.09375 C -0.05039 -0.10277 -0.05104 -0.11273 -0.05325 -0.12129 C -0.05664 -0.13472 -0.05494 -0.12893 -0.05807 -0.13842 C -0.0582 -0.1412 -0.05833 -0.14375 -0.05859 -0.14629 C -0.05885 -0.14907 -0.0595 -0.15185 -0.0595 -0.15486 C -0.05963 -0.17037 -0.05937 -0.18588 -0.05911 -0.20138 C -0.05885 -0.20972 -0.05833 -0.20856 -0.05755 -0.21666 C -0.05651 -0.22777 -0.05664 -0.22592 -0.05664 -0.23217 L -0.05755 -0.25879 " pathEditMode="relative" ptsTypes="AAAA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0455 -0.00185 -0.00924 -0.00231 -0.01354 -0.00532 C -0.01588 -0.00694 -0.02474 -0.02152 -0.02617 -0.0243 C -0.02786 -0.02731 -0.02955 -0.03032 -0.03099 -0.03356 C -0.03268 -0.0375 -0.03671 -0.05115 -0.03724 -0.05347 C -0.03893 -0.05949 -0.04062 -0.06527 -0.04218 -0.07152 C -0.04309 -0.07523 -0.04349 -0.07916 -0.04453 -0.08263 C -0.0457 -0.08657 -0.04752 -0.08981 -0.04843 -0.09375 C -0.05039 -0.10277 -0.05104 -0.11273 -0.05325 -0.12129 C -0.05664 -0.13472 -0.05494 -0.12893 -0.05807 -0.13842 C -0.0582 -0.1412 -0.05833 -0.14375 -0.05859 -0.14629 C -0.05885 -0.14907 -0.0595 -0.15185 -0.0595 -0.15486 C -0.05963 -0.17037 -0.05937 -0.18588 -0.05911 -0.20138 C -0.05885 -0.20972 -0.05833 -0.20856 -0.05755 -0.21666 C -0.05651 -0.22777 -0.05664 -0.22592 -0.05664 -0.23217 L -0.05755 -0.25879 " pathEditMode="relative" ptsTypes="AAAAAAAAAAAAAAAAA">
                                      <p:cBhvr>
                                        <p:cTn id="8" dur="1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5322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2270860" y="1186905"/>
            <a:ext cx="10363200" cy="4832092"/>
          </a:xfrm>
          <a:prstGeom prst="rect">
            <a:avLst/>
          </a:prstGeom>
          <a:noFill/>
        </p:spPr>
        <p:txBody>
          <a:bodyPr wrap="square" rtlCol="0">
            <a:spAutoFit/>
          </a:bodyPr>
          <a:lstStyle/>
          <a:p>
            <a:r>
              <a:rPr lang="en-US" altLang="ja-JP" sz="8800" b="0" i="0" dirty="0">
                <a:solidFill>
                  <a:srgbClr val="202122"/>
                </a:solidFill>
                <a:effectLst/>
                <a:latin typeface="Arial" panose="020B0604020202020204" pitchFamily="34" charset="0"/>
              </a:rPr>
              <a:t>   </a:t>
            </a:r>
            <a:r>
              <a:rPr lang="en-US" altLang="ja-JP" sz="8800" b="0" i="0" dirty="0">
                <a:solidFill>
                  <a:srgbClr val="202122"/>
                </a:solidFill>
                <a:effectLst/>
                <a:latin typeface="Amasis MT Pro" panose="02040504050005020304" pitchFamily="18" charset="0"/>
                <a:cs typeface="Arial" panose="020B0604020202020204" pitchFamily="34" charset="0"/>
              </a:rPr>
              <a:t>Life Science </a:t>
            </a:r>
          </a:p>
          <a:p>
            <a:r>
              <a:rPr lang="en-US" altLang="ja-JP" sz="8800" dirty="0">
                <a:solidFill>
                  <a:srgbClr val="202122"/>
                </a:solidFill>
                <a:latin typeface="Arial" panose="020B0604020202020204" pitchFamily="34" charset="0"/>
              </a:rPr>
              <a:t>         </a:t>
            </a:r>
            <a:r>
              <a:rPr lang="en-US" altLang="ja-JP" sz="8800" b="0" i="0" dirty="0">
                <a:solidFill>
                  <a:srgbClr val="202122"/>
                </a:solidFill>
                <a:effectLst/>
                <a:latin typeface="Arial" panose="020B0604020202020204" pitchFamily="34" charset="0"/>
              </a:rPr>
              <a:t> </a:t>
            </a:r>
          </a:p>
          <a:p>
            <a:r>
              <a:rPr lang="en-US" altLang="ja-JP" sz="8800" b="0" i="0" dirty="0">
                <a:solidFill>
                  <a:srgbClr val="202122"/>
                </a:solidFill>
                <a:effectLst/>
                <a:latin typeface="Arial" panose="020B0604020202020204" pitchFamily="34" charset="0"/>
              </a:rPr>
              <a:t>   </a:t>
            </a:r>
            <a:r>
              <a:rPr lang="en-US" altLang="ja-JP" sz="8800" b="0" i="0" dirty="0">
                <a:solidFill>
                  <a:srgbClr val="202122"/>
                </a:solidFill>
                <a:effectLst/>
                <a:latin typeface="Jokerman" panose="04090605060D06020702" pitchFamily="82" charset="0"/>
              </a:rPr>
              <a:t>Algorithm</a:t>
            </a:r>
          </a:p>
          <a:p>
            <a:r>
              <a:rPr kumimoji="1" lang="en-US" altLang="ja-JP" sz="4400" dirty="0">
                <a:solidFill>
                  <a:srgbClr val="202122"/>
                </a:solidFill>
                <a:latin typeface="Arial" panose="020B0604020202020204" pitchFamily="34" charset="0"/>
              </a:rPr>
              <a:t>           </a:t>
            </a:r>
            <a:endParaRPr kumimoji="1" lang="ja-JP" altLang="en-US" sz="4400" dirty="0"/>
          </a:p>
        </p:txBody>
      </p:sp>
      <p:sp>
        <p:nvSpPr>
          <p:cNvPr id="2" name="テキスト ボックス 1">
            <a:extLst>
              <a:ext uri="{FF2B5EF4-FFF2-40B4-BE49-F238E27FC236}">
                <a16:creationId xmlns:a16="http://schemas.microsoft.com/office/drawing/2014/main" id="{05DA9C05-CD3B-B96E-3571-68D46AF753B8}"/>
              </a:ext>
            </a:extLst>
          </p:cNvPr>
          <p:cNvSpPr txBox="1"/>
          <p:nvPr/>
        </p:nvSpPr>
        <p:spPr>
          <a:xfrm>
            <a:off x="5189674" y="2644170"/>
            <a:ext cx="1126347" cy="1569660"/>
          </a:xfrm>
          <a:prstGeom prst="rect">
            <a:avLst/>
          </a:prstGeom>
          <a:noFill/>
        </p:spPr>
        <p:txBody>
          <a:bodyPr wrap="square" rtlCol="0">
            <a:spAutoFit/>
          </a:bodyPr>
          <a:lstStyle/>
          <a:p>
            <a:r>
              <a:rPr kumimoji="1" lang="en-US" altLang="ja-JP" sz="9600" dirty="0"/>
              <a:t>×</a:t>
            </a:r>
            <a:endParaRPr kumimoji="1" lang="ja-JP" altLang="en-US" sz="3200" dirty="0"/>
          </a:p>
        </p:txBody>
      </p:sp>
    </p:spTree>
    <p:extLst>
      <p:ext uri="{BB962C8B-B14F-4D97-AF65-F5344CB8AC3E}">
        <p14:creationId xmlns:p14="http://schemas.microsoft.com/office/powerpoint/2010/main" val="2309037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1</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4</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0378" y="4340951"/>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7789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1</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4</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0378" y="4340951"/>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8320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1054 -0.00996 -0.01679 -0.0132 -0.02422 -0.02848 C -0.03502 -0.0507 -0.03242 -0.04977 -0.03971 -0.07246 C -0.04166 -0.07825 -0.0444 -0.08334 -0.04609 -0.08959 C -0.05104 -0.10903 -0.0513 -0.1176 -0.05377 -0.13681 C -0.05794 -0.16806 -0.05586 -0.14653 -0.05807 -0.1757 C -0.05833 -0.18079 -0.0582 -0.18588 -0.05859 -0.19098 C -0.05885 -0.19422 -0.05989 -0.19723 -0.06002 -0.20047 C -0.06054 -0.21459 -0.06028 -0.22871 -0.06054 -0.2426 C -0.06054 -0.24537 -0.06093 -0.24792 -0.06106 -0.25047 C -0.06119 -0.25371 -0.06133 -0.25672 -0.06146 -0.25996 L -0.05963 -0.26065 " pathEditMode="relative" ptsTypes="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1054 -0.00996 -0.01679 -0.0132 -0.02422 -0.02848 C -0.03502 -0.0507 -0.03242 -0.04977 -0.03971 -0.07246 C -0.04166 -0.07825 -0.0444 -0.08334 -0.04609 -0.08959 C -0.05104 -0.10903 -0.0513 -0.1176 -0.05377 -0.13681 C -0.05794 -0.16806 -0.05586 -0.14653 -0.05807 -0.1757 C -0.05833 -0.18079 -0.0582 -0.18588 -0.05859 -0.19098 C -0.05885 -0.19422 -0.05989 -0.19723 -0.06002 -0.20047 C -0.06054 -0.21459 -0.06028 -0.22871 -0.06054 -0.2426 C -0.06054 -0.24537 -0.06093 -0.24792 -0.06106 -0.25047 C -0.06119 -0.25371 -0.06133 -0.25672 -0.06146 -0.25996 L -0.05963 -0.26065 " pathEditMode="relative" ptsTypes="AAAAAAAAAAAAA">
                                      <p:cBhvr>
                                        <p:cTn id="8" dur="1000" fill="hold"/>
                                        <p:tgtEl>
                                          <p:spTgt spid="15"/>
                                        </p:tgtEl>
                                        <p:attrNameLst>
                                          <p:attrName>ppt_x</p:attrName>
                                          <p:attrName>ppt_y</p:attrName>
                                        </p:attrNameLst>
                                      </p:cBhvr>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L -0.0625 -0.00185 L -0.11029 -0.00092 C -0.11211 -0.00069 -0.11394 0.0007 -0.11563 0.00093 C -0.12162 0.00139 -0.12761 0.00093 -0.1336 0.00093 L -0.13399 -0.00254 L -0.13308 -0.00509 " pathEditMode="relative" ptsTypes="AAAAAAAA">
                                      <p:cBhvr>
                                        <p:cTn id="11" dur="200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 0 L -0.0625 -0.00185 L -0.11029 -0.00092 C -0.11211 -0.00069 -0.11394 0.0007 -0.11563 0.00093 C -0.12162 0.00139 -0.12761 0.00093 -0.1336 0.00093 L -0.13399 -0.00254 L -0.13308 -0.00509 " pathEditMode="relative" ptsTypes="AAAAAAAA">
                                      <p:cBhvr>
                                        <p:cTn id="13" dur="2000" fill="hold"/>
                                        <p:tgtEl>
                                          <p:spTgt spid="10"/>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 0 L 0 0 L -0.0625 -0.00185 L -0.11029 -0.00092 C -0.11211 -0.00069 -0.11394 0.0007 -0.11563 0.00093 C -0.12162 0.00139 -0.12761 0.00093 -0.1336 0.00093 L -0.13399 -0.00254 L -0.13308 -0.00509 " pathEditMode="relative" ptsTypes="AAAAAAAA">
                                      <p:cBhvr>
                                        <p:cTn id="15" dur="2000" fill="hold"/>
                                        <p:tgtEl>
                                          <p:spTgt spid="16"/>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0 0 L 0 0 L -0.0625 -0.00185 L -0.11029 -0.00092 C -0.11211 -0.00069 -0.11394 0.0007 -0.11563 0.00093 C -0.12162 0.00139 -0.12761 0.00093 -0.1336 0.00093 L -0.13399 -0.00254 L -0.13308 -0.00509 " pathEditMode="relative" ptsTypes="AAAAAAAA">
                                      <p:cBhvr>
                                        <p:cTn id="17"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4</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3</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フローチャート: 結合子 19">
            <a:extLst>
              <a:ext uri="{FF2B5EF4-FFF2-40B4-BE49-F238E27FC236}">
                <a16:creationId xmlns:a16="http://schemas.microsoft.com/office/drawing/2014/main" id="{3CDE62F2-F02D-C009-C7C9-9C6E7F84C92F}"/>
              </a:ext>
            </a:extLst>
          </p:cNvPr>
          <p:cNvSpPr/>
          <p:nvPr/>
        </p:nvSpPr>
        <p:spPr>
          <a:xfrm>
            <a:off x="6575858" y="4345861"/>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C6DBD183-828A-C6AB-3809-4B7D31124730}"/>
              </a:ext>
            </a:extLst>
          </p:cNvPr>
          <p:cNvSpPr txBox="1"/>
          <p:nvPr/>
        </p:nvSpPr>
        <p:spPr>
          <a:xfrm>
            <a:off x="6829157" y="4280970"/>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3981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4</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3</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フローチャート: 結合子 19">
            <a:extLst>
              <a:ext uri="{FF2B5EF4-FFF2-40B4-BE49-F238E27FC236}">
                <a16:creationId xmlns:a16="http://schemas.microsoft.com/office/drawing/2014/main" id="{3CDE62F2-F02D-C009-C7C9-9C6E7F84C92F}"/>
              </a:ext>
            </a:extLst>
          </p:cNvPr>
          <p:cNvSpPr/>
          <p:nvPr/>
        </p:nvSpPr>
        <p:spPr>
          <a:xfrm>
            <a:off x="6575858" y="4345861"/>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C6DBD183-828A-C6AB-3809-4B7D31124730}"/>
              </a:ext>
            </a:extLst>
          </p:cNvPr>
          <p:cNvSpPr txBox="1"/>
          <p:nvPr/>
        </p:nvSpPr>
        <p:spPr>
          <a:xfrm>
            <a:off x="6829157" y="4280970"/>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4443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1003 -0.0007 -0.01458 0.00069 -0.02383 -0.00695 C -0.03633 -0.01759 -0.04115 -0.03171 -0.05091 -0.05093 C -0.0543 -0.05764 -0.05872 -0.06343 -0.06107 -0.07153 C -0.06458 -0.08334 -0.06914 -0.09815 -0.07174 -0.11111 C -0.07461 -0.12616 -0.07487 -0.13496 -0.07656 -0.1507 C -0.07995 -0.18334 -0.07617 -0.14398 -0.07891 -0.17292 C -0.07917 -0.17709 -0.07917 -0.18102 -0.07943 -0.18496 C -0.07943 -0.18588 -0.07982 -0.18681 -0.07995 -0.1875 C -0.08021 -0.18959 -0.0806 -0.19167 -0.08086 -0.19352 C -0.08164 -0.20486 -0.08203 -0.21621 -0.08333 -0.22709 C -0.08424 -0.23519 -0.08711 -0.25046 -0.08711 -0.25046 L -0.08672 -0.25371 L -0.08672 -0.25371 " pathEditMode="relative" ptsTypes="AA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1003 -0.0007 -0.01458 0.00069 -0.02383 -0.00695 C -0.03633 -0.01759 -0.04115 -0.03171 -0.05091 -0.05093 C -0.0543 -0.05764 -0.05872 -0.06343 -0.06107 -0.07153 C -0.06458 -0.08334 -0.06914 -0.09815 -0.07174 -0.11111 C -0.07461 -0.12616 -0.07487 -0.13496 -0.07656 -0.1507 C -0.07995 -0.18334 -0.07617 -0.14398 -0.07891 -0.17292 C -0.07917 -0.17709 -0.07917 -0.18102 -0.07943 -0.18496 C -0.07943 -0.18588 -0.07982 -0.18681 -0.07995 -0.1875 C -0.08021 -0.18959 -0.0806 -0.19167 -0.08086 -0.19352 C -0.08164 -0.20486 -0.08203 -0.21621 -0.08333 -0.22709 C -0.08424 -0.23519 -0.08711 -0.25046 -0.08711 -0.25046 L -0.08672 -0.25371 L -0.08672 -0.25371 " pathEditMode="relative" ptsTypes="AAAAAAAAAAAAAAA">
                                      <p:cBhvr>
                                        <p:cTn id="8" dur="1000" fill="hold"/>
                                        <p:tgtEl>
                                          <p:spTgt spid="15"/>
                                        </p:tgtEl>
                                        <p:attrNameLst>
                                          <p:attrName>ppt_x</p:attrName>
                                          <p:attrName>ppt_y</p:attrName>
                                        </p:attrNameLst>
                                      </p:cBhvr>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1" dur="200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3" dur="2000" fill="hold"/>
                                        <p:tgtEl>
                                          <p:spTgt spid="10"/>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5" dur="2000" fill="hold"/>
                                        <p:tgtEl>
                                          <p:spTgt spid="16"/>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7" dur="2000" fill="hold"/>
                                        <p:tgtEl>
                                          <p:spTgt spid="17"/>
                                        </p:tgtEl>
                                        <p:attrNameLst>
                                          <p:attrName>ppt_x</p:attrName>
                                          <p:attrName>ppt_y</p:attrName>
                                        </p:attrNameLst>
                                      </p:cBhvr>
                                    </p:animMotion>
                                  </p:childTnLst>
                                </p:cTn>
                              </p:par>
                              <p:par>
                                <p:cTn id="18"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9" dur="2000" fill="hold"/>
                                        <p:tgtEl>
                                          <p:spTgt spid="20"/>
                                        </p:tgtEl>
                                        <p:attrNameLst>
                                          <p:attrName>ppt_x</p:attrName>
                                          <p:attrName>ppt_y</p:attrName>
                                        </p:attrNameLst>
                                      </p:cBhvr>
                                    </p:animMotion>
                                  </p:childTnLst>
                                </p:cTn>
                              </p:par>
                              <p:par>
                                <p:cTn id="20"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21"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P spid="20" grpId="0" animBg="1"/>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2</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3</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815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1003 -0.0007 -0.01458 0.00069 -0.02383 -0.00695 C -0.03633 -0.01759 -0.04115 -0.03171 -0.05091 -0.05093 C -0.0543 -0.05764 -0.05872 -0.06343 -0.06107 -0.07153 C -0.06458 -0.08334 -0.06914 -0.09815 -0.07174 -0.11111 C -0.07461 -0.12616 -0.07487 -0.13496 -0.07656 -0.1507 C -0.07995 -0.18334 -0.07617 -0.14398 -0.07891 -0.17292 C -0.07917 -0.17709 -0.07917 -0.18102 -0.07943 -0.18496 C -0.07943 -0.18588 -0.07982 -0.18681 -0.07995 -0.1875 C -0.08021 -0.18959 -0.0806 -0.19167 -0.08086 -0.19352 C -0.08164 -0.20486 -0.08203 -0.21621 -0.08333 -0.22709 C -0.08424 -0.23519 -0.08711 -0.25046 -0.08711 -0.25046 L -0.08672 -0.25371 L -0.08672 -0.25371 " pathEditMode="relative" ptsTypes="AA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45833E-6 2.96296E-6 L -1.45833E-6 0.00023 C -0.01002 -0.0007 -0.01458 0.00069 -0.02383 -0.00695 C -0.03633 -0.0176 -0.04114 -0.03172 -0.05091 -0.05093 C -0.0543 -0.05764 -0.05872 -0.06343 -0.06107 -0.07153 C -0.06458 -0.08334 -0.06914 -0.09815 -0.07174 -0.11111 C -0.07461 -0.12616 -0.07487 -0.13496 -0.07656 -0.1507 C -0.07995 -0.18334 -0.07617 -0.14398 -0.0789 -0.17292 C -0.07917 -0.17709 -0.07917 -0.18102 -0.07943 -0.18496 C -0.07943 -0.18588 -0.07982 -0.18681 -0.07995 -0.1875 C -0.08021 -0.18959 -0.0806 -0.19167 -0.08086 -0.19352 C -0.08164 -0.20486 -0.08203 -0.21621 -0.08333 -0.22709 C -0.08424 -0.23519 -0.08711 -0.25047 -0.08711 -0.25023 L -0.08672 -0.25371 L -0.08672 -0.25348 " pathEditMode="relative" rAng="0" ptsTypes="AAAAAAAAAAAAAAA">
                                      <p:cBhvr>
                                        <p:cTn id="8" dur="1000" fill="hold"/>
                                        <p:tgtEl>
                                          <p:spTgt spid="15"/>
                                        </p:tgtEl>
                                        <p:attrNameLst>
                                          <p:attrName>ppt_x</p:attrName>
                                          <p:attrName>ppt_y</p:attrName>
                                        </p:attrNameLst>
                                      </p:cBhvr>
                                      <p:rCtr x="-4362" y="-12685"/>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1" dur="200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1.875E-6 -1.11111E-6 L 1.875E-6 0.00023 C -0.00326 0.0007 -0.00651 0.00232 -0.00977 0.00255 C -0.03242 0.00324 -0.0474 0.00208 -0.06784 0.0007 C -0.0918 -0.00278 -0.07578 -0.00116 -0.1181 0.0007 L -0.13399 0.00162 L -0.13399 0.00185 " pathEditMode="relative" rAng="0" ptsTypes="AAAAAAA">
                                      <p:cBhvr>
                                        <p:cTn id="13" dur="2000" fill="hold"/>
                                        <p:tgtEl>
                                          <p:spTgt spid="10"/>
                                        </p:tgtEl>
                                        <p:attrNameLst>
                                          <p:attrName>ppt_x</p:attrName>
                                          <p:attrName>ppt_y</p:attrName>
                                        </p:attrNameLst>
                                      </p:cBhvr>
                                      <p:rCtr x="-6706" y="46"/>
                                    </p:animMotion>
                                  </p:childTnLst>
                                </p:cTn>
                              </p:par>
                              <p:par>
                                <p:cTn id="14" presetID="0" presetClass="path" presetSubtype="0" accel="50000" decel="50000" fill="hold" grpId="0" nodeType="withEffect">
                                  <p:stCondLst>
                                    <p:cond delay="0"/>
                                  </p:stCondLst>
                                  <p:childTnLst>
                                    <p:animMotion origin="layout" path="M 0 0 L 0 0 C -0.00325 0.00069 -0.00651 0.00231 -0.00976 0.00255 C -0.03242 0.00324 -0.04739 0.00208 -0.06784 0.00069 C -0.0918 -0.00278 -0.07578 -0.00116 -0.1181 0.00069 L -0.13398 0.00162 L -0.13398 0.00162 " pathEditMode="relative" ptsTypes="AAAAAAA">
                                      <p:cBhvr>
                                        <p:cTn id="15" dur="2000" fill="hold"/>
                                        <p:tgtEl>
                                          <p:spTgt spid="16"/>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1.25E-6 -1.11111E-6 L 1.25E-6 0.00023 C -0.00326 0.0007 -0.00651 0.00232 -0.00977 0.00255 C -0.03242 0.00324 -0.0474 0.00208 -0.06784 0.0007 C -0.0918 -0.00278 -0.07578 -0.00116 -0.1181 0.0007 L -0.13399 0.00162 L -0.13399 0.00185 " pathEditMode="relative" rAng="0" ptsTypes="AAAAAAA">
                                      <p:cBhvr>
                                        <p:cTn id="17" dur="2000" fill="hold"/>
                                        <p:tgtEl>
                                          <p:spTgt spid="17"/>
                                        </p:tgtEl>
                                        <p:attrNameLst>
                                          <p:attrName>ppt_x</p:attrName>
                                          <p:attrName>ppt_y</p:attrName>
                                        </p:attrNameLst>
                                      </p:cBhvr>
                                      <p:rCtr x="-670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3</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5</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6026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3</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5</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20090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086 -0.00162 -0.01758 0.00046 -0.02579 -0.0044 C -0.03217 -0.00833 -0.03724 -0.01759 -0.04219 -0.02593 C -0.05352 -0.04491 -0.04857 -0.03565 -0.06003 -0.05949 C -0.06185 -0.06319 -0.06433 -0.0662 -0.06537 -0.0706 C -0.06706 -0.07685 -0.06823 -0.08357 -0.07032 -0.08958 C -0.07487 -0.10324 -0.08021 -0.11157 -0.08386 -0.12569 C -0.08503 -0.13032 -0.08568 -0.13542 -0.08672 -0.14028 C -0.08698 -0.14861 -0.08737 -0.15694 -0.08763 -0.16528 C -0.08816 -0.1794 -0.08907 -0.2081 -0.08907 -0.2081 C -0.08894 -0.21968 -0.08894 -0.23102 -0.08868 -0.24259 C -0.08829 -0.25833 -0.08803 -0.24583 -0.08724 -0.26319 C -0.08711 -0.26597 -0.08724 -0.26898 -0.08724 -0.27176 L -0.0862 -0.27338 " pathEditMode="relative" ptsTypes="AAAAAAAAAAAAAAA">
                                      <p:cBhvr>
                                        <p:cTn id="6" dur="2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086 -0.00162 -0.01758 0.00046 -0.02579 -0.0044 C -0.03217 -0.00833 -0.03724 -0.01759 -0.04219 -0.02593 C -0.05352 -0.04491 -0.04857 -0.03565 -0.06003 -0.05949 C -0.06185 -0.06319 -0.06433 -0.0662 -0.06537 -0.0706 C -0.06706 -0.07685 -0.06823 -0.08357 -0.07032 -0.08958 C -0.07487 -0.10324 -0.08021 -0.11157 -0.08386 -0.12569 C -0.08503 -0.13032 -0.08568 -0.13542 -0.08672 -0.14028 C -0.08698 -0.14861 -0.08737 -0.15694 -0.08763 -0.16528 C -0.08816 -0.1794 -0.08907 -0.2081 -0.08907 -0.2081 C -0.08894 -0.21968 -0.08894 -0.23102 -0.08868 -0.24259 C -0.08829 -0.25833 -0.08803 -0.24583 -0.08724 -0.26319 C -0.08711 -0.26597 -0.08724 -0.26898 -0.08724 -0.27176 L -0.0862 -0.27338 " pathEditMode="relative" ptsTypes="AAAAAAAAAAAAAAA">
                                      <p:cBhvr>
                                        <p:cTn id="8" dur="2000" fill="hold"/>
                                        <p:tgtEl>
                                          <p:spTgt spid="15"/>
                                        </p:tgtEl>
                                        <p:attrNameLst>
                                          <p:attrName>ppt_x</p:attrName>
                                          <p:attrName>ppt_y</p:attrName>
                                        </p:attrNameLst>
                                      </p:cBhvr>
                                    </p:animMotion>
                                  </p:childTnLst>
                                </p:cTn>
                              </p:par>
                            </p:childTnLst>
                          </p:cTn>
                        </p:par>
                        <p:par>
                          <p:cTn id="9" fill="hold">
                            <p:stCondLst>
                              <p:cond delay="2000"/>
                            </p:stCondLst>
                            <p:childTnLst>
                              <p:par>
                                <p:cTn id="10" presetID="0" presetClass="path" presetSubtype="0" accel="50000" decel="50000" fill="hold" grpId="0" nodeType="afterEffect">
                                  <p:stCondLst>
                                    <p:cond delay="0"/>
                                  </p:stCondLst>
                                  <p:childTnLst>
                                    <p:animMotion origin="layout" path="M 0 0 L 0 0 C -0.00638 -0.00092 -0.01263 -0.00254 -0.01888 -0.00254 C -0.03216 -0.00277 -0.04986 -0.00069 -0.06393 0.0007 C -0.0763 0.00394 -0.07187 0.00301 -0.08424 0.0051 L -0.0901 0.00602 C -0.09791 0.00556 -0.10585 0.00579 -0.1138 0.0051 C -0.11445 0.00487 -0.11497 0.00371 -0.11575 0.00324 C -0.11653 0.00278 -0.11731 0.00278 -0.11809 0.00255 C -0.12187 0.0007 -0.12083 0.00024 -0.12539 -0.00092 C -0.1276 -0.00138 -0.12994 -0.00138 -0.13216 -0.00185 C -0.13242 -0.00185 -0.13151 -0.00185 -0.13125 -0.00185 L -0.13125 -0.00185 " pathEditMode="relative" ptsTypes="AAAAAAAAAAAAA">
                                      <p:cBhvr>
                                        <p:cTn id="11" dur="200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 0 C -0.00638 -0.00092 -0.01263 -0.00254 -0.01888 -0.00254 C -0.03216 -0.00277 -0.04986 -0.00069 -0.06393 0.0007 C -0.0763 0.00394 -0.07187 0.00301 -0.08424 0.0051 L -0.0901 0.00602 C -0.09791 0.00556 -0.10585 0.00579 -0.1138 0.0051 C -0.11445 0.00487 -0.11497 0.00371 -0.11575 0.00324 C -0.11653 0.00278 -0.11731 0.00278 -0.11809 0.00255 C -0.12187 0.0007 -0.12083 0.00024 -0.12539 -0.00092 C -0.1276 -0.00138 -0.12994 -0.00138 -0.13216 -0.00185 C -0.13242 -0.00185 -0.13151 -0.00185 -0.13125 -0.00185 L -0.13125 -0.00185 " pathEditMode="relative" ptsTypes="AAAAAAAAAAAAA">
                                      <p:cBhvr>
                                        <p:cTn id="13" dur="2000" fill="hold"/>
                                        <p:tgtEl>
                                          <p:spTgt spid="10"/>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 0 L 0 0 C -0.00638 -0.00092 -0.01263 -0.00254 -0.01888 -0.00254 C -0.03216 -0.00277 -0.04986 -0.00069 -0.06393 0.0007 C -0.0763 0.00394 -0.07187 0.00301 -0.08424 0.0051 L -0.0901 0.00602 C -0.09791 0.00556 -0.10585 0.00579 -0.1138 0.0051 C -0.11445 0.00487 -0.11497 0.00371 -0.11575 0.00324 C -0.11653 0.00278 -0.11731 0.00278 -0.11809 0.00255 C -0.12187 0.0007 -0.12083 0.00024 -0.12539 -0.00092 C -0.1276 -0.00138 -0.12994 -0.00138 -0.13216 -0.00185 C -0.13242 -0.00185 -0.13151 -0.00185 -0.13125 -0.00185 L -0.13125 -0.00185 " pathEditMode="relative" ptsTypes="AAAAAAAAAAAAA">
                                      <p:cBhvr>
                                        <p:cTn id="15" dur="2000" fill="hold"/>
                                        <p:tgtEl>
                                          <p:spTgt spid="16"/>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0 0 L 0 0 C -0.00638 -0.00092 -0.01263 -0.00254 -0.01888 -0.00254 C -0.03216 -0.00277 -0.04986 -0.00069 -0.06393 0.0007 C -0.0763 0.00394 -0.07187 0.00301 -0.08424 0.0051 L -0.0901 0.00602 C -0.09791 0.00556 -0.10585 0.00579 -0.1138 0.0051 C -0.11445 0.00487 -0.11497 0.00371 -0.11575 0.00324 C -0.11653 0.00278 -0.11731 0.00278 -0.11809 0.00255 C -0.12187 0.0007 -0.12083 0.00024 -0.12539 -0.00092 C -0.1276 -0.00138 -0.12994 -0.00138 -0.13216 -0.00185 C -0.13242 -0.00185 -0.13151 -0.00185 -0.13125 -0.00185 L -0.13125 -0.00185 " pathEditMode="relative" ptsTypes="AAAAAAAAAAAAA">
                                      <p:cBhvr>
                                        <p:cTn id="17"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5</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7</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154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8</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5</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フローチャート: 結合子 15">
            <a:extLst>
              <a:ext uri="{FF2B5EF4-FFF2-40B4-BE49-F238E27FC236}">
                <a16:creationId xmlns:a16="http://schemas.microsoft.com/office/drawing/2014/main" id="{65FED0B3-8158-9FB7-4EBD-44ACBFB82E5D}"/>
              </a:ext>
            </a:extLst>
          </p:cNvPr>
          <p:cNvSpPr/>
          <p:nvPr/>
        </p:nvSpPr>
        <p:spPr>
          <a:xfrm>
            <a:off x="4966315"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BED26A5F-A33F-624A-6C64-4E680BE61B90}"/>
              </a:ext>
            </a:extLst>
          </p:cNvPr>
          <p:cNvSpPr txBox="1"/>
          <p:nvPr/>
        </p:nvSpPr>
        <p:spPr>
          <a:xfrm>
            <a:off x="5201917" y="4264254"/>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7</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7370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233 -0.00162 -0.02513 0.0051 -0.04218 -0.01481 C -0.05 -0.02384 -0.0569 -0.03495 -0.06445 -0.0449 C -0.06783 -0.0493 -0.07513 -0.05764 -0.07513 -0.05764 C -0.08906 -0.09676 -0.07747 -0.0618 -0.08763 -0.09907 C -0.08906 -0.10439 -0.09114 -0.10902 -0.09244 -0.11458 C -0.09427 -0.12199 -0.09544 -0.12986 -0.09687 -0.13773 C -0.10169 -0.16481 -0.10078 -0.15995 -0.10403 -0.18588 C -0.10377 -0.19375 -0.10481 -0.21689 -0.10169 -0.22986 C -0.10117 -0.23171 -0.10078 -0.23379 -0.10026 -0.23588 C -0.09987 -0.23703 -0.09908 -0.23796 -0.09882 -0.23935 C -0.09778 -0.24259 -0.09726 -0.24606 -0.09635 -0.24953 C -0.09596 -0.25139 -0.09492 -0.25463 -0.09492 -0.25463 L -0.09492 -0.25463 " pathEditMode="relative" ptsTypes="AA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233 -0.00162 -0.02513 0.0051 -0.04218 -0.01481 C -0.05 -0.02384 -0.0569 -0.03495 -0.06445 -0.0449 C -0.06783 -0.0493 -0.07513 -0.05764 -0.07513 -0.05764 C -0.08906 -0.09676 -0.07747 -0.0618 -0.08763 -0.09907 C -0.08906 -0.10439 -0.09114 -0.10902 -0.09244 -0.11458 C -0.09427 -0.12199 -0.09544 -0.12986 -0.09687 -0.13773 C -0.10169 -0.16481 -0.10078 -0.15995 -0.10403 -0.18588 C -0.10377 -0.19375 -0.10481 -0.21689 -0.10169 -0.22986 C -0.10117 -0.23171 -0.10078 -0.23379 -0.10026 -0.23588 C -0.09987 -0.23703 -0.09908 -0.23796 -0.09882 -0.23935 C -0.09778 -0.24259 -0.09726 -0.24606 -0.09635 -0.24953 C -0.09596 -0.25139 -0.09492 -0.25463 -0.09492 -0.25463 L -0.09492 -0.25463 " pathEditMode="relative" ptsTypes="AAAAAAAAAAAAAAA">
                                      <p:cBhvr>
                                        <p:cTn id="8" dur="1000" fill="hold"/>
                                        <p:tgtEl>
                                          <p:spTgt spid="15"/>
                                        </p:tgtEl>
                                        <p:attrNameLst>
                                          <p:attrName>ppt_x</p:attrName>
                                          <p:attrName>ppt_y</p:attrName>
                                        </p:attrNameLst>
                                      </p:cBhvr>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L -0.04076 0.00185 C -0.04831 0.00231 -0.05586 0.0037 -0.06342 0.00347 C -0.07006 0.00347 -0.0767 0.00162 -0.08334 0.00093 C -0.08868 0.00023 -0.09401 -0.00069 -0.09922 -0.00093 C -0.11003 -0.00116 -0.12084 -0.00093 -0.13164 -0.00093 L -0.13164 -0.00093 " pathEditMode="relative" ptsTypes="AAAAAAAA">
                                      <p:cBhvr>
                                        <p:cTn id="11" dur="125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 0 L -0.04076 0.00185 C -0.04831 0.00231 -0.05586 0.0037 -0.06342 0.00347 C -0.07006 0.00347 -0.0767 0.00162 -0.08334 0.00093 C -0.08868 0.00023 -0.09401 -0.00069 -0.09922 -0.00093 C -0.11003 -0.00116 -0.12084 -0.00093 -0.13164 -0.00093 L -0.13164 -0.00093 " pathEditMode="relative" ptsTypes="AAAAAAAA">
                                      <p:cBhvr>
                                        <p:cTn id="13" dur="1250" fill="hold"/>
                                        <p:tgtEl>
                                          <p:spTgt spid="10"/>
                                        </p:tgtEl>
                                        <p:attrNameLst>
                                          <p:attrName>ppt_x</p:attrName>
                                          <p:attrName>ppt_y</p:attrName>
                                        </p:attrNameLst>
                                      </p:cBhvr>
                                    </p:animMotion>
                                  </p:childTnLst>
                                </p:cTn>
                              </p:par>
                              <p:par>
                                <p:cTn id="14" presetID="0" presetClass="path" presetSubtype="0" accel="50000" decel="50000" fill="hold" grpId="0" nodeType="withEffect">
                                  <p:stCondLst>
                                    <p:cond delay="0"/>
                                  </p:stCondLst>
                                  <p:childTnLst>
                                    <p:animMotion origin="layout" path="M 0 0 L 0 0 L -0.04076 0.00185 C -0.04831 0.00231 -0.05586 0.0037 -0.06342 0.00347 C -0.07006 0.00347 -0.0767 0.00162 -0.08334 0.00093 C -0.08868 0.00023 -0.09401 -0.00069 -0.09922 -0.00093 C -0.11003 -0.00116 -0.12084 -0.00093 -0.13164 -0.00093 L -0.13164 -0.00093 " pathEditMode="relative" ptsTypes="AAAAAAAA">
                                      <p:cBhvr>
                                        <p:cTn id="15" dur="1250" fill="hold"/>
                                        <p:tgtEl>
                                          <p:spTgt spid="16"/>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0 0 L 0 0 L -0.04076 0.00185 C -0.04831 0.00231 -0.05586 0.0037 -0.06342 0.00347 C -0.07006 0.00347 -0.0767 0.00162 -0.08334 0.00093 C -0.08868 0.00023 -0.09401 -0.00069 -0.09922 -0.00093 C -0.11003 -0.00116 -0.12084 -0.00093 -0.13164 -0.00093 L -0.13164 -0.00093 " pathEditMode="relative" ptsTypes="AAAAAAAA">
                                      <p:cBhvr>
                                        <p:cTn id="17" dur="125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P spid="16" grpId="0" animBg="1"/>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5</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7</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5105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233 -0.00162 -0.02513 0.0051 -0.04218 -0.01481 C -0.05 -0.02384 -0.0569 -0.03495 -0.06445 -0.0449 C -0.06783 -0.0493 -0.07513 -0.05764 -0.07513 -0.05764 C -0.08906 -0.09676 -0.07747 -0.0618 -0.08763 -0.09907 C -0.08906 -0.10439 -0.09114 -0.10902 -0.09244 -0.11458 C -0.09427 -0.12199 -0.09544 -0.12986 -0.09687 -0.13773 C -0.10169 -0.16481 -0.10078 -0.15995 -0.10403 -0.18588 C -0.10377 -0.19375 -0.10481 -0.21689 -0.10169 -0.22986 C -0.10117 -0.23171 -0.10078 -0.23379 -0.10026 -0.23588 C -0.09987 -0.23703 -0.09908 -0.23796 -0.09882 -0.23935 C -0.09778 -0.24259 -0.09726 -0.24606 -0.09635 -0.24953 C -0.09596 -0.25139 -0.09492 -0.25463 -0.09492 -0.25463 L -0.09492 -0.25463 " pathEditMode="relative" ptsTypes="AAAAA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45833E-6 2.96296E-6 L -1.45833E-6 0.00023 C -0.02331 -0.00162 -0.02513 0.00509 -0.04219 -0.01482 C -0.05 -0.02385 -0.0569 -0.03496 -0.06445 -0.04491 C -0.06784 -0.04931 -0.07513 -0.05764 -0.07513 -0.05741 C -0.08906 -0.09676 -0.07747 -0.06181 -0.08763 -0.09908 C -0.08906 -0.1044 -0.09114 -0.10903 -0.09245 -0.11459 C -0.09427 -0.12199 -0.09544 -0.12986 -0.09687 -0.13773 C -0.10169 -0.16482 -0.10078 -0.15996 -0.10403 -0.18588 C -0.10377 -0.19375 -0.10482 -0.2169 -0.10169 -0.22986 C -0.10117 -0.23172 -0.10078 -0.2338 -0.10026 -0.23588 C -0.09987 -0.23704 -0.09909 -0.23797 -0.09883 -0.23935 C -0.09778 -0.2426 -0.09726 -0.24607 -0.09635 -0.24954 C -0.09596 -0.25139 -0.09492 -0.25463 -0.09492 -0.2544 L -0.09492 -0.25463 " pathEditMode="relative" rAng="0" ptsTypes="AAAAAAAAAAAAAAA">
                                      <p:cBhvr>
                                        <p:cTn id="8" dur="1000" fill="hold"/>
                                        <p:tgtEl>
                                          <p:spTgt spid="15"/>
                                        </p:tgtEl>
                                        <p:attrNameLst>
                                          <p:attrName>ppt_x</p:attrName>
                                          <p:attrName>ppt_y</p:attrName>
                                        </p:attrNameLst>
                                      </p:cBhvr>
                                      <p:rCtr x="-5208" y="-12731"/>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L -0.04076 0.00185 C -0.04831 0.00231 -0.05586 0.0037 -0.06342 0.00347 C -0.07006 0.00347 -0.0767 0.00162 -0.08334 0.00093 C -0.08868 0.00023 -0.09401 -0.00069 -0.09922 -0.00093 C -0.11003 -0.00116 -0.12084 -0.00093 -0.13164 -0.00093 L -0.13164 -0.00093 " pathEditMode="relative" ptsTypes="AAAAAAAA">
                                      <p:cBhvr>
                                        <p:cTn id="11" dur="125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1.875E-6 -1.11111E-6 L 1.875E-6 0.00023 L -0.04076 0.00185 C -0.04831 0.00232 -0.05586 0.0037 -0.06341 0.00347 C -0.07005 0.00347 -0.07669 0.00162 -0.08334 0.00093 C -0.08867 0.00023 -0.09401 -0.00069 -0.09922 -0.00092 C -0.11003 -0.00116 -0.12084 -0.00092 -0.13164 -0.00092 L -0.13164 -0.00069 " pathEditMode="relative" rAng="0" ptsTypes="AAAAAAAA">
                                      <p:cBhvr>
                                        <p:cTn id="13" dur="1250" fill="hold"/>
                                        <p:tgtEl>
                                          <p:spTgt spid="10"/>
                                        </p:tgtEl>
                                        <p:attrNameLst>
                                          <p:attrName>ppt_x</p:attrName>
                                          <p:attrName>ppt_y</p:attrName>
                                        </p:attrNameLst>
                                      </p:cBhvr>
                                      <p:rCtr x="-658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B1C0044-3C48-C529-9E85-CB215D6061CB}"/>
              </a:ext>
            </a:extLst>
          </p:cNvPr>
          <p:cNvSpPr txBox="1"/>
          <p:nvPr/>
        </p:nvSpPr>
        <p:spPr>
          <a:xfrm>
            <a:off x="692360" y="1614013"/>
            <a:ext cx="11142358" cy="769441"/>
          </a:xfrm>
          <a:prstGeom prst="rect">
            <a:avLst/>
          </a:prstGeom>
          <a:noFill/>
        </p:spPr>
        <p:txBody>
          <a:bodyPr wrap="square" rtlCol="0">
            <a:spAutoFit/>
          </a:bodyPr>
          <a:lstStyle/>
          <a:p>
            <a:r>
              <a:rPr kumimoji="1" lang="en-US" altLang="ja-JP" sz="4400" dirty="0"/>
              <a:t>AGATACTTAGGGCAGCGAGTGGAGGCA</a:t>
            </a:r>
            <a:endParaRPr kumimoji="1" lang="ja-JP" altLang="en-US" sz="4400" dirty="0"/>
          </a:p>
        </p:txBody>
      </p:sp>
      <p:sp>
        <p:nvSpPr>
          <p:cNvPr id="4" name="テキスト ボックス 3">
            <a:extLst>
              <a:ext uri="{FF2B5EF4-FFF2-40B4-BE49-F238E27FC236}">
                <a16:creationId xmlns:a16="http://schemas.microsoft.com/office/drawing/2014/main" id="{8BB2BD44-0858-D08E-FB63-E7978F24DF3E}"/>
              </a:ext>
            </a:extLst>
          </p:cNvPr>
          <p:cNvSpPr txBox="1"/>
          <p:nvPr/>
        </p:nvSpPr>
        <p:spPr>
          <a:xfrm>
            <a:off x="692360" y="3782937"/>
            <a:ext cx="11142358" cy="769441"/>
          </a:xfrm>
          <a:prstGeom prst="rect">
            <a:avLst/>
          </a:prstGeom>
          <a:noFill/>
        </p:spPr>
        <p:txBody>
          <a:bodyPr wrap="square" rtlCol="0">
            <a:spAutoFit/>
          </a:bodyPr>
          <a:lstStyle/>
          <a:p>
            <a:r>
              <a:rPr lang="en-US" altLang="ja-JP" sz="4400" dirty="0"/>
              <a:t>TAGCCCTTAGCCGATATGCGTAAGCTA</a:t>
            </a:r>
            <a:endParaRPr kumimoji="1" lang="ja-JP" altLang="en-US" sz="4400" dirty="0"/>
          </a:p>
        </p:txBody>
      </p:sp>
    </p:spTree>
    <p:extLst>
      <p:ext uri="{BB962C8B-B14F-4D97-AF65-F5344CB8AC3E}">
        <p14:creationId xmlns:p14="http://schemas.microsoft.com/office/powerpoint/2010/main" val="3311087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7</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6</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6949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7</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フローチャート: 結合子 8">
            <a:extLst>
              <a:ext uri="{FF2B5EF4-FFF2-40B4-BE49-F238E27FC236}">
                <a16:creationId xmlns:a16="http://schemas.microsoft.com/office/drawing/2014/main" id="{CBF81851-2C84-4629-D25A-33E485A9B1A6}"/>
              </a:ext>
            </a:extLst>
          </p:cNvPr>
          <p:cNvSpPr/>
          <p:nvPr/>
        </p:nvSpPr>
        <p:spPr>
          <a:xfrm>
            <a:off x="3355751" y="4340943"/>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BB4A0915-3AE8-556F-A482-A7CA05E175CE}"/>
              </a:ext>
            </a:extLst>
          </p:cNvPr>
          <p:cNvSpPr txBox="1"/>
          <p:nvPr/>
        </p:nvSpPr>
        <p:spPr>
          <a:xfrm>
            <a:off x="3597290" y="4264246"/>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6</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362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 C -0.02526 -0.00903 -0.00469 0.00139 -0.02618 -0.01829 C -0.03594 -0.02709 -0.05612 -0.04306 -0.05612 -0.04306 C -0.06354 -0.05741 -0.07995 -0.08588 -0.08425 -0.10579 C -0.0875 -0.12153 -0.08776 -0.13866 -0.08959 -0.15486 C -0.0892 -0.19213 -0.0918 -0.20232 -0.08373 -0.2331 C -0.08138 -0.24213 -0.07826 -0.25023 -0.075 -0.2581 C -0.07305 -0.2632 -0.06732 -0.27014 -0.06732 -0.27778 L -0.06732 -0.27778 " pathEditMode="relative" ptsTypes="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 C -0.02526 -0.00903 -0.00469 0.00139 -0.02618 -0.01829 C -0.03594 -0.02709 -0.05612 -0.04306 -0.05612 -0.04306 C -0.06354 -0.05741 -0.07995 -0.08588 -0.08425 -0.10579 C -0.0875 -0.12153 -0.08776 -0.13866 -0.08959 -0.15486 C -0.0892 -0.19213 -0.0918 -0.20232 -0.08373 -0.2331 C -0.08138 -0.24213 -0.07826 -0.25023 -0.075 -0.2581 C -0.07305 -0.2632 -0.06732 -0.27014 -0.06732 -0.27778 L -0.06732 -0.27778 " pathEditMode="relative" ptsTypes="AAAAAAAAAA">
                                      <p:cBhvr>
                                        <p:cTn id="8" dur="1000" fill="hold"/>
                                        <p:tgtEl>
                                          <p:spTgt spid="15"/>
                                        </p:tgtEl>
                                        <p:attrNameLst>
                                          <p:attrName>ppt_x</p:attrName>
                                          <p:attrName>ppt_y</p:attrName>
                                        </p:attrNameLst>
                                      </p:cBhvr>
                                    </p:animMotion>
                                  </p:childTnLst>
                                </p:cTn>
                              </p:par>
                            </p:childTnLst>
                          </p:cTn>
                        </p:par>
                        <p:par>
                          <p:cTn id="9" fill="hold">
                            <p:stCondLst>
                              <p:cond delay="1000"/>
                            </p:stCondLst>
                            <p:childTnLst>
                              <p:par>
                                <p:cTn id="10" presetID="0" presetClass="path" presetSubtype="0" accel="50000" decel="50000" fill="hold" grpId="0" nodeType="afterEffect">
                                  <p:stCondLst>
                                    <p:cond delay="0"/>
                                  </p:stCondLst>
                                  <p:childTnLst>
                                    <p:animMotion origin="layout" path="M 0 0 L 0 0 C -0.02838 -0.00394 -0.00429 -0.00139 -0.05807 -0.00093 L -0.12916 -0.00093 L -0.12916 -0.00093 " pathEditMode="relative" ptsTypes="AAAAA">
                                      <p:cBhvr>
                                        <p:cTn id="11" dur="1000" fill="hold"/>
                                        <p:tgtEl>
                                          <p:spTgt spid="9"/>
                                        </p:tgtEl>
                                        <p:attrNameLst>
                                          <p:attrName>ppt_x</p:attrName>
                                          <p:attrName>ppt_y</p:attrName>
                                        </p:attrNameLst>
                                      </p:cBhvr>
                                    </p:animMotion>
                                  </p:childTnLst>
                                </p:cTn>
                              </p:par>
                              <p:par>
                                <p:cTn id="12" presetID="0" presetClass="path" presetSubtype="0" accel="50000" decel="50000" fill="hold" grpId="0" nodeType="withEffect">
                                  <p:stCondLst>
                                    <p:cond delay="0"/>
                                  </p:stCondLst>
                                  <p:childTnLst>
                                    <p:animMotion origin="layout" path="M 0 0 L 0 0 C -0.02838 -0.00394 -0.00429 -0.00139 -0.05807 -0.00093 L -0.12916 -0.00093 L -0.12916 -0.00093 " pathEditMode="relative" ptsTypes="AAAAA">
                                      <p:cBhvr>
                                        <p:cTn id="13" dur="1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9" grpId="0" animBg="1"/>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 name="フローチャート: 結合子 5">
            <a:extLst>
              <a:ext uri="{FF2B5EF4-FFF2-40B4-BE49-F238E27FC236}">
                <a16:creationId xmlns:a16="http://schemas.microsoft.com/office/drawing/2014/main" id="{C1ADDEDD-B57B-0E45-D161-9673B024C1A8}"/>
              </a:ext>
            </a:extLst>
          </p:cNvPr>
          <p:cNvSpPr/>
          <p:nvPr/>
        </p:nvSpPr>
        <p:spPr>
          <a:xfrm>
            <a:off x="1781605" y="4347824"/>
            <a:ext cx="1380449" cy="131555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3CDD1344-B6F4-A2D7-C803-566F8301C252}"/>
              </a:ext>
            </a:extLst>
          </p:cNvPr>
          <p:cNvSpPr txBox="1"/>
          <p:nvPr/>
        </p:nvSpPr>
        <p:spPr>
          <a:xfrm>
            <a:off x="2023144" y="4271127"/>
            <a:ext cx="10063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rPr>
              <a:t>6</a:t>
            </a:r>
            <a:endParaRPr kumimoji="1" lang="ja-JP" altLang="en-US" sz="16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7740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2526 -0.00903 -0.00469 0.00139 -0.02618 -0.01829 C -0.03594 -0.02709 -0.05612 -0.04306 -0.05612 -0.04306 C -0.06354 -0.05741 -0.07995 -0.08588 -0.08425 -0.10579 C -0.0875 -0.12153 -0.08776 -0.13866 -0.08959 -0.15486 C -0.0892 -0.19213 -0.0918 -0.20232 -0.08373 -0.2331 C -0.08138 -0.24213 -0.07826 -0.25023 -0.075 -0.2581 C -0.07305 -0.2632 -0.06732 -0.27014 -0.06732 -0.27778 L -0.06732 -0.27778 " pathEditMode="relative" ptsTypes="AAAAAAAAAA">
                                      <p:cBhvr>
                                        <p:cTn id="6" dur="1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45833E-6 2.96296E-6 L -1.45833E-6 0.00023 C -0.02526 -0.00903 -0.00469 0.00139 -0.02617 -0.01829 C -0.03594 -0.02709 -0.05612 -0.04306 -0.05612 -0.04283 C -0.06354 -0.05741 -0.07995 -0.08588 -0.08424 -0.10579 C -0.0875 -0.12153 -0.08776 -0.13866 -0.08958 -0.15486 C -0.08919 -0.19213 -0.0918 -0.20232 -0.08372 -0.2331 C -0.08138 -0.24213 -0.07825 -0.25023 -0.075 -0.2581 C -0.07305 -0.2632 -0.06732 -0.27014 -0.06732 -0.27778 L -0.06732 -0.27755 " pathEditMode="relative" rAng="0" ptsTypes="AAAAAAAAAA">
                                      <p:cBhvr>
                                        <p:cTn id="8" dur="1000" fill="hold"/>
                                        <p:tgtEl>
                                          <p:spTgt spid="15"/>
                                        </p:tgtEl>
                                        <p:attrNameLst>
                                          <p:attrName>ppt_x</p:attrName>
                                          <p:attrName>ppt_y</p:attrName>
                                        </p:attrNameLst>
                                      </p:cBhvr>
                                      <p:rCtr x="-4492" y="-1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3" name="正方形/長方形 2">
            <a:extLst>
              <a:ext uri="{FF2B5EF4-FFF2-40B4-BE49-F238E27FC236}">
                <a16:creationId xmlns:a16="http://schemas.microsoft.com/office/drawing/2014/main" id="{CA3E423B-28EC-E6D2-F46D-929C735BC1DA}"/>
              </a:ext>
            </a:extLst>
          </p:cNvPr>
          <p:cNvSpPr/>
          <p:nvPr/>
        </p:nvSpPr>
        <p:spPr>
          <a:xfrm>
            <a:off x="1539732" y="4271133"/>
            <a:ext cx="9250188" cy="14689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矢印: 左 3">
            <a:extLst>
              <a:ext uri="{FF2B5EF4-FFF2-40B4-BE49-F238E27FC236}">
                <a16:creationId xmlns:a16="http://schemas.microsoft.com/office/drawing/2014/main" id="{0B5BBD95-A6C2-AF1B-02B5-C4731079EBEE}"/>
              </a:ext>
            </a:extLst>
          </p:cNvPr>
          <p:cNvSpPr/>
          <p:nvPr/>
        </p:nvSpPr>
        <p:spPr>
          <a:xfrm>
            <a:off x="10188185" y="5887557"/>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矢印: 左 4">
            <a:extLst>
              <a:ext uri="{FF2B5EF4-FFF2-40B4-BE49-F238E27FC236}">
                <a16:creationId xmlns:a16="http://schemas.microsoft.com/office/drawing/2014/main" id="{05E056EF-2582-4232-6ADB-CAEECE84FC1A}"/>
              </a:ext>
            </a:extLst>
          </p:cNvPr>
          <p:cNvSpPr/>
          <p:nvPr/>
        </p:nvSpPr>
        <p:spPr>
          <a:xfrm>
            <a:off x="861306" y="5816763"/>
            <a:ext cx="1227066" cy="884903"/>
          </a:xfrm>
          <a:prstGeom prst="leftArrow">
            <a:avLst>
              <a:gd name="adj1" fmla="val 50000"/>
              <a:gd name="adj2" fmla="val 51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00542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731DFBE8-80D3-23CD-C05B-C1B2F4CE972E}"/>
              </a:ext>
            </a:extLst>
          </p:cNvPr>
          <p:cNvSpPr txBox="1"/>
          <p:nvPr/>
        </p:nvSpPr>
        <p:spPr>
          <a:xfrm>
            <a:off x="835423" y="5398572"/>
            <a:ext cx="9453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min_cost</a:t>
            </a: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 [ 0,  1,  1,  2,  1,  2,  3,  3,  2]</a:t>
            </a:r>
            <a:endPar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4FE6C352-371F-B3EC-719E-2677D0143856}"/>
              </a:ext>
            </a:extLst>
          </p:cNvPr>
          <p:cNvSpPr txBox="1"/>
          <p:nvPr/>
        </p:nvSpPr>
        <p:spPr>
          <a:xfrm>
            <a:off x="3497650" y="471650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⓪</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E34EE18B-BF0F-B1FE-BFF8-5CEE898CF139}"/>
              </a:ext>
            </a:extLst>
          </p:cNvPr>
          <p:cNvSpPr txBox="1"/>
          <p:nvPr/>
        </p:nvSpPr>
        <p:spPr>
          <a:xfrm>
            <a:off x="4142658" y="471852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481388CA-B911-6467-F0F0-8188C0BBBB51}"/>
              </a:ext>
            </a:extLst>
          </p:cNvPr>
          <p:cNvSpPr txBox="1"/>
          <p:nvPr/>
        </p:nvSpPr>
        <p:spPr>
          <a:xfrm>
            <a:off x="4773237"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126E6F27-36CC-AB39-08AF-88A95C7B1C1B}"/>
              </a:ext>
            </a:extLst>
          </p:cNvPr>
          <p:cNvSpPr txBox="1"/>
          <p:nvPr/>
        </p:nvSpPr>
        <p:spPr>
          <a:xfrm>
            <a:off x="5399227"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7721096D-BC26-EBE0-9785-06BAF947EAB0}"/>
              </a:ext>
            </a:extLst>
          </p:cNvPr>
          <p:cNvSpPr txBox="1"/>
          <p:nvPr/>
        </p:nvSpPr>
        <p:spPr>
          <a:xfrm>
            <a:off x="6023901" y="471852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④</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5ACC6E1D-C4DD-10B4-E7DA-61A5B3E5C214}"/>
              </a:ext>
            </a:extLst>
          </p:cNvPr>
          <p:cNvSpPr txBox="1"/>
          <p:nvPr/>
        </p:nvSpPr>
        <p:spPr>
          <a:xfrm>
            <a:off x="6678074"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320AC8FE-3D04-36E4-B6D8-BF0C89A0C8E2}"/>
              </a:ext>
            </a:extLst>
          </p:cNvPr>
          <p:cNvSpPr txBox="1"/>
          <p:nvPr/>
        </p:nvSpPr>
        <p:spPr>
          <a:xfrm>
            <a:off x="7304725"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⑥</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55B8CAD6-3C07-A90A-8607-C1F114D97C05}"/>
              </a:ext>
            </a:extLst>
          </p:cNvPr>
          <p:cNvSpPr txBox="1"/>
          <p:nvPr/>
        </p:nvSpPr>
        <p:spPr>
          <a:xfrm>
            <a:off x="7918258"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⑦</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5CB132A8-8544-F90E-AE64-F565DA2EC8E5}"/>
              </a:ext>
            </a:extLst>
          </p:cNvPr>
          <p:cNvSpPr txBox="1"/>
          <p:nvPr/>
        </p:nvSpPr>
        <p:spPr>
          <a:xfrm>
            <a:off x="8544913" y="4720391"/>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⑧</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544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428E3E0-76DF-386F-7D5E-9F8B664F8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337" y="230075"/>
            <a:ext cx="5443719" cy="4201337"/>
          </a:xfrm>
          <a:prstGeom prst="rect">
            <a:avLst/>
          </a:prstGeom>
        </p:spPr>
      </p:pic>
      <p:sp>
        <p:nvSpPr>
          <p:cNvPr id="12" name="テキスト ボックス 11">
            <a:extLst>
              <a:ext uri="{FF2B5EF4-FFF2-40B4-BE49-F238E27FC236}">
                <a16:creationId xmlns:a16="http://schemas.microsoft.com/office/drawing/2014/main" id="{A13C944C-BA20-B0F2-7E7D-017BA590A16B}"/>
              </a:ext>
            </a:extLst>
          </p:cNvPr>
          <p:cNvSpPr txBox="1"/>
          <p:nvPr/>
        </p:nvSpPr>
        <p:spPr>
          <a:xfrm>
            <a:off x="3047544" y="38902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DB8E7C26-0D4C-7DC5-F381-75C30D3E33EB}"/>
              </a:ext>
            </a:extLst>
          </p:cNvPr>
          <p:cNvSpPr txBox="1"/>
          <p:nvPr/>
        </p:nvSpPr>
        <p:spPr>
          <a:xfrm>
            <a:off x="8472118" y="1942904"/>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40435F77-E8CD-3299-F994-B10FDF1DD48F}"/>
              </a:ext>
            </a:extLst>
          </p:cNvPr>
          <p:cNvSpPr txBox="1"/>
          <p:nvPr/>
        </p:nvSpPr>
        <p:spPr>
          <a:xfrm>
            <a:off x="3122117" y="120116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FD2D0CFC-B6AA-16FB-C8A7-41E27A4A1F43}"/>
              </a:ext>
            </a:extLst>
          </p:cNvPr>
          <p:cNvSpPr txBox="1"/>
          <p:nvPr/>
        </p:nvSpPr>
        <p:spPr>
          <a:xfrm>
            <a:off x="5109216" y="-7047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DEA697C-1751-3AB6-9313-62B4BF0EE3DA}"/>
              </a:ext>
            </a:extLst>
          </p:cNvPr>
          <p:cNvSpPr txBox="1"/>
          <p:nvPr/>
        </p:nvSpPr>
        <p:spPr>
          <a:xfrm>
            <a:off x="4795568" y="155316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4884DED1-CDBC-43C8-1C86-B9C066E47BAF}"/>
              </a:ext>
            </a:extLst>
          </p:cNvPr>
          <p:cNvSpPr txBox="1"/>
          <p:nvPr/>
        </p:nvSpPr>
        <p:spPr>
          <a:xfrm>
            <a:off x="3321337" y="306154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C84FD715-6F43-8B36-229F-852BBDC7ECB8}"/>
              </a:ext>
            </a:extLst>
          </p:cNvPr>
          <p:cNvSpPr txBox="1"/>
          <p:nvPr/>
        </p:nvSpPr>
        <p:spPr>
          <a:xfrm>
            <a:off x="7591274" y="16381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1290CC95-AC6E-236E-9CFB-BAC2122A501C}"/>
              </a:ext>
            </a:extLst>
          </p:cNvPr>
          <p:cNvSpPr txBox="1"/>
          <p:nvPr/>
        </p:nvSpPr>
        <p:spPr>
          <a:xfrm>
            <a:off x="6469019" y="12220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A32A2DC6-D547-98F5-D944-CB3B80AF9AD8}"/>
              </a:ext>
            </a:extLst>
          </p:cNvPr>
          <p:cNvSpPr txBox="1"/>
          <p:nvPr/>
        </p:nvSpPr>
        <p:spPr>
          <a:xfrm>
            <a:off x="7830733" y="3156250"/>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8573CC51-5E9D-CE59-F373-2402FF4E5DBF}"/>
              </a:ext>
            </a:extLst>
          </p:cNvPr>
          <p:cNvSpPr txBox="1"/>
          <p:nvPr/>
        </p:nvSpPr>
        <p:spPr>
          <a:xfrm>
            <a:off x="8198325" y="127180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E093F890-AFED-2A10-97FA-0652EC07BEDA}"/>
              </a:ext>
            </a:extLst>
          </p:cNvPr>
          <p:cNvSpPr txBox="1"/>
          <p:nvPr/>
        </p:nvSpPr>
        <p:spPr>
          <a:xfrm>
            <a:off x="5456306" y="281633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731DFBE8-80D3-23CD-C05B-C1B2F4CE972E}"/>
              </a:ext>
            </a:extLst>
          </p:cNvPr>
          <p:cNvSpPr txBox="1"/>
          <p:nvPr/>
        </p:nvSpPr>
        <p:spPr>
          <a:xfrm>
            <a:off x="835423" y="5398572"/>
            <a:ext cx="9453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err="1">
                <a:ln>
                  <a:noFill/>
                </a:ln>
                <a:solidFill>
                  <a:prstClr val="black"/>
                </a:solidFill>
                <a:effectLst/>
                <a:uLnTx/>
                <a:uFillTx/>
                <a:latin typeface="游ゴシック" panose="020F0502020204030204"/>
                <a:ea typeface="游ゴシック" panose="020B0400000000000000" pitchFamily="50" charset="-128"/>
                <a:cs typeface="+mn-cs"/>
              </a:rPr>
              <a:t>min_cost</a:t>
            </a:r>
            <a:r>
              <a:rPr kumimoji="1" lang="en-US" altLang="ja-JP" sz="3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 [ 0,  1,  1,  2,  1,  2,  3,  3,  2]</a:t>
            </a:r>
            <a:endParaRPr kumimoji="1" lang="en-US" altLang="ja-JP" sz="4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4FE6C352-371F-B3EC-719E-2677D0143856}"/>
              </a:ext>
            </a:extLst>
          </p:cNvPr>
          <p:cNvSpPr txBox="1"/>
          <p:nvPr/>
        </p:nvSpPr>
        <p:spPr>
          <a:xfrm>
            <a:off x="3497650" y="471650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⓪</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E34EE18B-BF0F-B1FE-BFF8-5CEE898CF139}"/>
              </a:ext>
            </a:extLst>
          </p:cNvPr>
          <p:cNvSpPr txBox="1"/>
          <p:nvPr/>
        </p:nvSpPr>
        <p:spPr>
          <a:xfrm>
            <a:off x="4142658" y="471852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481388CA-B911-6467-F0F0-8188C0BBBB51}"/>
              </a:ext>
            </a:extLst>
          </p:cNvPr>
          <p:cNvSpPr txBox="1"/>
          <p:nvPr/>
        </p:nvSpPr>
        <p:spPr>
          <a:xfrm>
            <a:off x="4773237"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126E6F27-36CC-AB39-08AF-88A95C7B1C1B}"/>
              </a:ext>
            </a:extLst>
          </p:cNvPr>
          <p:cNvSpPr txBox="1"/>
          <p:nvPr/>
        </p:nvSpPr>
        <p:spPr>
          <a:xfrm>
            <a:off x="5399227" y="4721464"/>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7721096D-BC26-EBE0-9785-06BAF947EAB0}"/>
              </a:ext>
            </a:extLst>
          </p:cNvPr>
          <p:cNvSpPr txBox="1"/>
          <p:nvPr/>
        </p:nvSpPr>
        <p:spPr>
          <a:xfrm>
            <a:off x="6023901" y="4718525"/>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④</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5ACC6E1D-C4DD-10B4-E7DA-61A5B3E5C214}"/>
              </a:ext>
            </a:extLst>
          </p:cNvPr>
          <p:cNvSpPr txBox="1"/>
          <p:nvPr/>
        </p:nvSpPr>
        <p:spPr>
          <a:xfrm>
            <a:off x="6678074"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⑤</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320AC8FE-3D04-36E4-B6D8-BF0C89A0C8E2}"/>
              </a:ext>
            </a:extLst>
          </p:cNvPr>
          <p:cNvSpPr txBox="1"/>
          <p:nvPr/>
        </p:nvSpPr>
        <p:spPr>
          <a:xfrm>
            <a:off x="7304725" y="4725628"/>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⑥</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55B8CAD6-3C07-A90A-8607-C1F114D97C05}"/>
              </a:ext>
            </a:extLst>
          </p:cNvPr>
          <p:cNvSpPr txBox="1"/>
          <p:nvPr/>
        </p:nvSpPr>
        <p:spPr>
          <a:xfrm>
            <a:off x="7918258" y="4718986"/>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⑦</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5CB132A8-8544-F90E-AE64-F565DA2EC8E5}"/>
              </a:ext>
            </a:extLst>
          </p:cNvPr>
          <p:cNvSpPr txBox="1"/>
          <p:nvPr/>
        </p:nvSpPr>
        <p:spPr>
          <a:xfrm>
            <a:off x="8544913" y="4720391"/>
            <a:ext cx="7079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⑧</a:t>
            </a:r>
            <a:endParaRPr kumimoji="1" lang="en-US" altLang="ja-JP" sz="4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正方形/長方形 2">
            <a:extLst>
              <a:ext uri="{FF2B5EF4-FFF2-40B4-BE49-F238E27FC236}">
                <a16:creationId xmlns:a16="http://schemas.microsoft.com/office/drawing/2014/main" id="{73FB65CE-0B7D-9427-26DC-D71E92CF7A71}"/>
              </a:ext>
            </a:extLst>
          </p:cNvPr>
          <p:cNvSpPr/>
          <p:nvPr/>
        </p:nvSpPr>
        <p:spPr>
          <a:xfrm>
            <a:off x="7991905" y="4694326"/>
            <a:ext cx="536594" cy="13779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 name="フローチャート: 結合子 3">
            <a:extLst>
              <a:ext uri="{FF2B5EF4-FFF2-40B4-BE49-F238E27FC236}">
                <a16:creationId xmlns:a16="http://schemas.microsoft.com/office/drawing/2014/main" id="{04CC3B4F-8851-260B-2A3C-3812668DB0C2}"/>
              </a:ext>
            </a:extLst>
          </p:cNvPr>
          <p:cNvSpPr/>
          <p:nvPr/>
        </p:nvSpPr>
        <p:spPr>
          <a:xfrm>
            <a:off x="8081763" y="1324873"/>
            <a:ext cx="880844" cy="864217"/>
          </a:xfrm>
          <a:prstGeom prst="flowChartConnector">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C7CBEF73-476C-0ED4-BA77-BBEC5EDFC0B0}"/>
              </a:ext>
            </a:extLst>
          </p:cNvPr>
          <p:cNvSpPr txBox="1"/>
          <p:nvPr/>
        </p:nvSpPr>
        <p:spPr>
          <a:xfrm>
            <a:off x="8965412" y="1037951"/>
            <a:ext cx="264612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Min cost</a:t>
            </a:r>
            <a:endParaRPr kumimoji="1" lang="ja-JP" altLang="en-US" sz="48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17672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4F6D553-D6FD-445B-838A-EE70FF13C6BF}"/>
              </a:ext>
            </a:extLst>
          </p:cNvPr>
          <p:cNvSpPr txBox="1"/>
          <p:nvPr/>
        </p:nvSpPr>
        <p:spPr>
          <a:xfrm>
            <a:off x="1905454" y="411215"/>
            <a:ext cx="105543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rPr>
              <a:t>BFS</a:t>
            </a:r>
            <a:endParaRPr kumimoji="1" lang="ja-JP" altLang="en-US" sz="34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sp>
        <p:nvSpPr>
          <p:cNvPr id="3" name="テキスト ボックス 2">
            <a:extLst>
              <a:ext uri="{FF2B5EF4-FFF2-40B4-BE49-F238E27FC236}">
                <a16:creationId xmlns:a16="http://schemas.microsoft.com/office/drawing/2014/main" id="{209B626C-D0EF-44A6-BC02-B2957E401458}"/>
              </a:ext>
            </a:extLst>
          </p:cNvPr>
          <p:cNvSpPr txBox="1"/>
          <p:nvPr/>
        </p:nvSpPr>
        <p:spPr>
          <a:xfrm>
            <a:off x="4614730" y="5677344"/>
            <a:ext cx="360632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幅優先探索</a:t>
            </a:r>
          </a:p>
        </p:txBody>
      </p:sp>
    </p:spTree>
    <p:extLst>
      <p:ext uri="{BB962C8B-B14F-4D97-AF65-F5344CB8AC3E}">
        <p14:creationId xmlns:p14="http://schemas.microsoft.com/office/powerpoint/2010/main" val="3365709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BBCCAE2-B2D4-F869-438C-CFBA8D108B12}"/>
              </a:ext>
            </a:extLst>
          </p:cNvPr>
          <p:cNvSpPr txBox="1"/>
          <p:nvPr/>
        </p:nvSpPr>
        <p:spPr>
          <a:xfrm>
            <a:off x="436050" y="425476"/>
            <a:ext cx="1135167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Adjacency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min cost array from S to each vertex</a:t>
            </a:r>
          </a:p>
        </p:txBody>
      </p:sp>
    </p:spTree>
    <p:extLst>
      <p:ext uri="{BB962C8B-B14F-4D97-AF65-F5344CB8AC3E}">
        <p14:creationId xmlns:p14="http://schemas.microsoft.com/office/powerpoint/2010/main" val="581564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09B626C-D0EF-44A6-BC02-B2957E401458}"/>
              </a:ext>
            </a:extLst>
          </p:cNvPr>
          <p:cNvSpPr txBox="1"/>
          <p:nvPr/>
        </p:nvSpPr>
        <p:spPr>
          <a:xfrm>
            <a:off x="436050" y="2079974"/>
            <a:ext cx="1202607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Append S into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BBBCCAE2-B2D4-F869-438C-CFBA8D108B12}"/>
              </a:ext>
            </a:extLst>
          </p:cNvPr>
          <p:cNvSpPr txBox="1"/>
          <p:nvPr/>
        </p:nvSpPr>
        <p:spPr>
          <a:xfrm>
            <a:off x="436050" y="425476"/>
            <a:ext cx="1135167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Adjacency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min cost array from S to each vertex</a:t>
            </a:r>
          </a:p>
        </p:txBody>
      </p:sp>
    </p:spTree>
    <p:extLst>
      <p:ext uri="{BB962C8B-B14F-4D97-AF65-F5344CB8AC3E}">
        <p14:creationId xmlns:p14="http://schemas.microsoft.com/office/powerpoint/2010/main" val="1050763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09B626C-D0EF-44A6-BC02-B2957E401458}"/>
              </a:ext>
            </a:extLst>
          </p:cNvPr>
          <p:cNvSpPr txBox="1"/>
          <p:nvPr/>
        </p:nvSpPr>
        <p:spPr>
          <a:xfrm>
            <a:off x="436050" y="2079974"/>
            <a:ext cx="12026072"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Append S into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while queue isn’t empty: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p:txBody>
      </p:sp>
      <p:sp>
        <p:nvSpPr>
          <p:cNvPr id="4" name="テキスト ボックス 3">
            <a:extLst>
              <a:ext uri="{FF2B5EF4-FFF2-40B4-BE49-F238E27FC236}">
                <a16:creationId xmlns:a16="http://schemas.microsoft.com/office/drawing/2014/main" id="{BBBCCAE2-B2D4-F869-438C-CFBA8D108B12}"/>
              </a:ext>
            </a:extLst>
          </p:cNvPr>
          <p:cNvSpPr txBox="1"/>
          <p:nvPr/>
        </p:nvSpPr>
        <p:spPr>
          <a:xfrm>
            <a:off x="436050" y="425476"/>
            <a:ext cx="1135167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Adjacency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min cost array from S to each vertex</a:t>
            </a:r>
          </a:p>
        </p:txBody>
      </p:sp>
    </p:spTree>
    <p:extLst>
      <p:ext uri="{BB962C8B-B14F-4D97-AF65-F5344CB8AC3E}">
        <p14:creationId xmlns:p14="http://schemas.microsoft.com/office/powerpoint/2010/main" val="160799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B1C0044-3C48-C529-9E85-CB215D6061CB}"/>
              </a:ext>
            </a:extLst>
          </p:cNvPr>
          <p:cNvSpPr txBox="1"/>
          <p:nvPr/>
        </p:nvSpPr>
        <p:spPr>
          <a:xfrm>
            <a:off x="692360" y="1614013"/>
            <a:ext cx="11142358" cy="769441"/>
          </a:xfrm>
          <a:prstGeom prst="rect">
            <a:avLst/>
          </a:prstGeom>
          <a:noFill/>
        </p:spPr>
        <p:txBody>
          <a:bodyPr wrap="square" rtlCol="0">
            <a:spAutoFit/>
          </a:bodyPr>
          <a:lstStyle/>
          <a:p>
            <a:r>
              <a:rPr kumimoji="1" lang="en-US" altLang="ja-JP" sz="4400" dirty="0"/>
              <a:t>AGA</a:t>
            </a:r>
            <a:r>
              <a:rPr kumimoji="1" lang="en-US" altLang="ja-JP" sz="4400" dirty="0">
                <a:solidFill>
                  <a:srgbClr val="FF0000"/>
                </a:solidFill>
              </a:rPr>
              <a:t>TACTTAG</a:t>
            </a:r>
            <a:r>
              <a:rPr kumimoji="1" lang="en-US" altLang="ja-JP" sz="4400" dirty="0"/>
              <a:t>GG</a:t>
            </a:r>
            <a:r>
              <a:rPr kumimoji="1" lang="en-US" altLang="ja-JP" sz="4400" dirty="0">
                <a:solidFill>
                  <a:srgbClr val="FF0000"/>
                </a:solidFill>
              </a:rPr>
              <a:t>C</a:t>
            </a:r>
            <a:r>
              <a:rPr kumimoji="1" lang="en-US" altLang="ja-JP" sz="4400" dirty="0"/>
              <a:t>AG</a:t>
            </a:r>
            <a:r>
              <a:rPr kumimoji="1" lang="en-US" altLang="ja-JP" sz="4400" dirty="0">
                <a:solidFill>
                  <a:srgbClr val="FF0000"/>
                </a:solidFill>
              </a:rPr>
              <a:t>CGA</a:t>
            </a:r>
            <a:r>
              <a:rPr kumimoji="1" lang="en-US" altLang="ja-JP" sz="4400" dirty="0"/>
              <a:t>G</a:t>
            </a:r>
            <a:r>
              <a:rPr kumimoji="1" lang="en-US" altLang="ja-JP" sz="4400" dirty="0">
                <a:solidFill>
                  <a:srgbClr val="FF0000"/>
                </a:solidFill>
              </a:rPr>
              <a:t>TGGA</a:t>
            </a:r>
            <a:r>
              <a:rPr kumimoji="1" lang="en-US" altLang="ja-JP" sz="4400" dirty="0"/>
              <a:t>G</a:t>
            </a:r>
            <a:r>
              <a:rPr kumimoji="1" lang="en-US" altLang="ja-JP" sz="4400" dirty="0">
                <a:solidFill>
                  <a:srgbClr val="FF0000"/>
                </a:solidFill>
              </a:rPr>
              <a:t>GCA</a:t>
            </a:r>
            <a:endParaRPr kumimoji="1" lang="ja-JP" altLang="en-US" sz="4400" dirty="0">
              <a:solidFill>
                <a:srgbClr val="FF0000"/>
              </a:solidFill>
            </a:endParaRPr>
          </a:p>
        </p:txBody>
      </p:sp>
      <p:sp>
        <p:nvSpPr>
          <p:cNvPr id="4" name="テキスト ボックス 3">
            <a:extLst>
              <a:ext uri="{FF2B5EF4-FFF2-40B4-BE49-F238E27FC236}">
                <a16:creationId xmlns:a16="http://schemas.microsoft.com/office/drawing/2014/main" id="{8BB2BD44-0858-D08E-FB63-E7978F24DF3E}"/>
              </a:ext>
            </a:extLst>
          </p:cNvPr>
          <p:cNvSpPr txBox="1"/>
          <p:nvPr/>
        </p:nvSpPr>
        <p:spPr>
          <a:xfrm>
            <a:off x="692360" y="3782937"/>
            <a:ext cx="11142358" cy="769441"/>
          </a:xfrm>
          <a:prstGeom prst="rect">
            <a:avLst/>
          </a:prstGeom>
          <a:noFill/>
        </p:spPr>
        <p:txBody>
          <a:bodyPr wrap="square" rtlCol="0">
            <a:spAutoFit/>
          </a:bodyPr>
          <a:lstStyle/>
          <a:p>
            <a:r>
              <a:rPr lang="en-US" altLang="ja-JP" sz="4400" dirty="0"/>
              <a:t>TAGCCCTTAGCCGATATGCGTAAGCTA</a:t>
            </a:r>
            <a:endParaRPr kumimoji="1" lang="ja-JP" altLang="en-US" sz="4400" dirty="0"/>
          </a:p>
        </p:txBody>
      </p:sp>
    </p:spTree>
    <p:extLst>
      <p:ext uri="{BB962C8B-B14F-4D97-AF65-F5344CB8AC3E}">
        <p14:creationId xmlns:p14="http://schemas.microsoft.com/office/powerpoint/2010/main" val="18595982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09B626C-D0EF-44A6-BC02-B2957E401458}"/>
              </a:ext>
            </a:extLst>
          </p:cNvPr>
          <p:cNvSpPr txBox="1"/>
          <p:nvPr/>
        </p:nvSpPr>
        <p:spPr>
          <a:xfrm>
            <a:off x="436050" y="2079974"/>
            <a:ext cx="12026072"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Append S into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while queue isn’t empty: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pop vertex from queue.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p:txBody>
      </p:sp>
      <p:sp>
        <p:nvSpPr>
          <p:cNvPr id="4" name="テキスト ボックス 3">
            <a:extLst>
              <a:ext uri="{FF2B5EF4-FFF2-40B4-BE49-F238E27FC236}">
                <a16:creationId xmlns:a16="http://schemas.microsoft.com/office/drawing/2014/main" id="{BBBCCAE2-B2D4-F869-438C-CFBA8D108B12}"/>
              </a:ext>
            </a:extLst>
          </p:cNvPr>
          <p:cNvSpPr txBox="1"/>
          <p:nvPr/>
        </p:nvSpPr>
        <p:spPr>
          <a:xfrm>
            <a:off x="436050" y="425476"/>
            <a:ext cx="1135167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Adjacency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min cost array from S to each vertex</a:t>
            </a:r>
          </a:p>
        </p:txBody>
      </p:sp>
    </p:spTree>
    <p:extLst>
      <p:ext uri="{BB962C8B-B14F-4D97-AF65-F5344CB8AC3E}">
        <p14:creationId xmlns:p14="http://schemas.microsoft.com/office/powerpoint/2010/main" val="3184510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09B626C-D0EF-44A6-BC02-B2957E401458}"/>
              </a:ext>
            </a:extLst>
          </p:cNvPr>
          <p:cNvSpPr txBox="1"/>
          <p:nvPr/>
        </p:nvSpPr>
        <p:spPr>
          <a:xfrm>
            <a:off x="436050" y="2079974"/>
            <a:ext cx="12026072"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Append S into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while queue isn’t empty: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pop vertex from queue.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Min cost of adjacent vertices(unvisited) are renewed.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Those vertices are appended into queue. </a:t>
            </a: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p>
        </p:txBody>
      </p:sp>
      <p:sp>
        <p:nvSpPr>
          <p:cNvPr id="4" name="テキスト ボックス 3">
            <a:extLst>
              <a:ext uri="{FF2B5EF4-FFF2-40B4-BE49-F238E27FC236}">
                <a16:creationId xmlns:a16="http://schemas.microsoft.com/office/drawing/2014/main" id="{BBBCCAE2-B2D4-F869-438C-CFBA8D108B12}"/>
              </a:ext>
            </a:extLst>
          </p:cNvPr>
          <p:cNvSpPr txBox="1"/>
          <p:nvPr/>
        </p:nvSpPr>
        <p:spPr>
          <a:xfrm>
            <a:off x="436050" y="425476"/>
            <a:ext cx="11351679"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Adjacency 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min cost array from S to each vertex</a:t>
            </a:r>
          </a:p>
        </p:txBody>
      </p:sp>
    </p:spTree>
    <p:extLst>
      <p:ext uri="{BB962C8B-B14F-4D97-AF65-F5344CB8AC3E}">
        <p14:creationId xmlns:p14="http://schemas.microsoft.com/office/powerpoint/2010/main" val="17990423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線コネクタ 19">
            <a:extLst>
              <a:ext uri="{FF2B5EF4-FFF2-40B4-BE49-F238E27FC236}">
                <a16:creationId xmlns:a16="http://schemas.microsoft.com/office/drawing/2014/main" id="{EAE222AA-5259-EB6E-EF51-3B402BB431E0}"/>
              </a:ext>
            </a:extLst>
          </p:cNvPr>
          <p:cNvCxnSpPr/>
          <p:nvPr/>
        </p:nvCxnSpPr>
        <p:spPr>
          <a:xfrm>
            <a:off x="290197" y="1029386"/>
            <a:ext cx="40025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209B626C-D0EF-44A6-BC02-B2957E401458}"/>
              </a:ext>
            </a:extLst>
          </p:cNvPr>
          <p:cNvSpPr txBox="1"/>
          <p:nvPr/>
        </p:nvSpPr>
        <p:spPr>
          <a:xfrm>
            <a:off x="321065" y="1520693"/>
            <a:ext cx="1202607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Minimum cost from S to each vertex.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(Shortest path length)</a:t>
            </a:r>
          </a:p>
        </p:txBody>
      </p:sp>
      <p:sp>
        <p:nvSpPr>
          <p:cNvPr id="4" name="テキスト ボックス 3">
            <a:extLst>
              <a:ext uri="{FF2B5EF4-FFF2-40B4-BE49-F238E27FC236}">
                <a16:creationId xmlns:a16="http://schemas.microsoft.com/office/drawing/2014/main" id="{BBBCCAE2-B2D4-F869-438C-CFBA8D108B12}"/>
              </a:ext>
            </a:extLst>
          </p:cNvPr>
          <p:cNvSpPr txBox="1"/>
          <p:nvPr/>
        </p:nvSpPr>
        <p:spPr>
          <a:xfrm>
            <a:off x="321065" y="397052"/>
            <a:ext cx="1135167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Summary BFS</a:t>
            </a:r>
          </a:p>
        </p:txBody>
      </p:sp>
      <p:pic>
        <p:nvPicPr>
          <p:cNvPr id="2" name="図 1">
            <a:extLst>
              <a:ext uri="{FF2B5EF4-FFF2-40B4-BE49-F238E27FC236}">
                <a16:creationId xmlns:a16="http://schemas.microsoft.com/office/drawing/2014/main" id="{E7D3D284-9A42-BBA9-0AE5-54F162216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50" y="2954785"/>
            <a:ext cx="4636568" cy="3578396"/>
          </a:xfrm>
          <a:prstGeom prst="rect">
            <a:avLst/>
          </a:prstGeom>
        </p:spPr>
      </p:pic>
      <p:sp>
        <p:nvSpPr>
          <p:cNvPr id="6" name="テキスト ボックス 5">
            <a:extLst>
              <a:ext uri="{FF2B5EF4-FFF2-40B4-BE49-F238E27FC236}">
                <a16:creationId xmlns:a16="http://schemas.microsoft.com/office/drawing/2014/main" id="{54D85785-0FF7-1B93-6BA5-DFC154434B7D}"/>
              </a:ext>
            </a:extLst>
          </p:cNvPr>
          <p:cNvSpPr txBox="1"/>
          <p:nvPr/>
        </p:nvSpPr>
        <p:spPr>
          <a:xfrm>
            <a:off x="6425896" y="347293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9E541903-1011-3A1F-6380-61C55F785C4E}"/>
              </a:ext>
            </a:extLst>
          </p:cNvPr>
          <p:cNvSpPr txBox="1"/>
          <p:nvPr/>
        </p:nvSpPr>
        <p:spPr>
          <a:xfrm>
            <a:off x="6811562" y="283106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8DFEE5-FF89-A74D-FF37-0463E48FF34A}"/>
              </a:ext>
            </a:extLst>
          </p:cNvPr>
          <p:cNvSpPr txBox="1"/>
          <p:nvPr/>
        </p:nvSpPr>
        <p:spPr>
          <a:xfrm>
            <a:off x="7802018" y="428399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A3B6DE1F-A7C8-5F35-B64A-E5762B7D0E85}"/>
              </a:ext>
            </a:extLst>
          </p:cNvPr>
          <p:cNvSpPr txBox="1"/>
          <p:nvPr/>
        </p:nvSpPr>
        <p:spPr>
          <a:xfrm>
            <a:off x="8248952" y="2524977"/>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9D828D88-2ECE-6946-83DD-8BD1C8D720BC}"/>
              </a:ext>
            </a:extLst>
          </p:cNvPr>
          <p:cNvSpPr txBox="1"/>
          <p:nvPr/>
        </p:nvSpPr>
        <p:spPr>
          <a:xfrm>
            <a:off x="6811562" y="5081919"/>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7B830E9E-3F29-316A-8EB4-09B71347A928}"/>
              </a:ext>
            </a:extLst>
          </p:cNvPr>
          <p:cNvSpPr txBox="1"/>
          <p:nvPr/>
        </p:nvSpPr>
        <p:spPr>
          <a:xfrm>
            <a:off x="8527576" y="5441783"/>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1F671E0F-E9F2-5B85-1B09-D80482464349}"/>
              </a:ext>
            </a:extLst>
          </p:cNvPr>
          <p:cNvSpPr txBox="1"/>
          <p:nvPr/>
        </p:nvSpPr>
        <p:spPr>
          <a:xfrm>
            <a:off x="9355533" y="418998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649E8CDF-0A99-4755-A203-0F8789B73A32}"/>
              </a:ext>
            </a:extLst>
          </p:cNvPr>
          <p:cNvSpPr txBox="1"/>
          <p:nvPr/>
        </p:nvSpPr>
        <p:spPr>
          <a:xfrm>
            <a:off x="10898096" y="4330755"/>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4192EBD0-F8C0-4E3C-E64B-35F3330476A2}"/>
              </a:ext>
            </a:extLst>
          </p:cNvPr>
          <p:cNvSpPr txBox="1"/>
          <p:nvPr/>
        </p:nvSpPr>
        <p:spPr>
          <a:xfrm>
            <a:off x="10457674" y="5766626"/>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B929594D-70BA-749F-53CD-425B381FCDF4}"/>
              </a:ext>
            </a:extLst>
          </p:cNvPr>
          <p:cNvSpPr txBox="1"/>
          <p:nvPr/>
        </p:nvSpPr>
        <p:spPr>
          <a:xfrm>
            <a:off x="10176143" y="2318208"/>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2</a:t>
            </a:r>
            <a:endParaRPr kumimoji="1" lang="ja-JP" altLang="en-US" sz="6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6A37285E-0BFD-FDB5-FA2E-F3E1BF619B1D}"/>
              </a:ext>
            </a:extLst>
          </p:cNvPr>
          <p:cNvSpPr txBox="1"/>
          <p:nvPr/>
        </p:nvSpPr>
        <p:spPr>
          <a:xfrm>
            <a:off x="321065" y="3831296"/>
            <a:ext cx="1202607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始点から各頂点への最短経路長</a:t>
            </a: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最短経路は後ろから復元</a:t>
            </a:r>
            <a:r>
              <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AE7D5596-504F-4791-BF17-FA86D45BE260}"/>
              </a:ext>
            </a:extLst>
          </p:cNvPr>
          <p:cNvSpPr txBox="1"/>
          <p:nvPr/>
        </p:nvSpPr>
        <p:spPr>
          <a:xfrm>
            <a:off x="10731655" y="365789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5" name="直線コネクタ 4">
            <a:extLst>
              <a:ext uri="{FF2B5EF4-FFF2-40B4-BE49-F238E27FC236}">
                <a16:creationId xmlns:a16="http://schemas.microsoft.com/office/drawing/2014/main" id="{3B35B265-46A4-5D18-4F8B-014C7DA42208}"/>
              </a:ext>
            </a:extLst>
          </p:cNvPr>
          <p:cNvCxnSpPr>
            <a:cxnSpLocks/>
          </p:cNvCxnSpPr>
          <p:nvPr/>
        </p:nvCxnSpPr>
        <p:spPr>
          <a:xfrm flipH="1">
            <a:off x="7416352" y="3568658"/>
            <a:ext cx="1169152" cy="29797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9" name="直線コネクタ 18">
            <a:extLst>
              <a:ext uri="{FF2B5EF4-FFF2-40B4-BE49-F238E27FC236}">
                <a16:creationId xmlns:a16="http://schemas.microsoft.com/office/drawing/2014/main" id="{ADB40FB4-16F6-0A53-B136-647309F7D7E7}"/>
              </a:ext>
            </a:extLst>
          </p:cNvPr>
          <p:cNvCxnSpPr>
            <a:cxnSpLocks/>
          </p:cNvCxnSpPr>
          <p:nvPr/>
        </p:nvCxnSpPr>
        <p:spPr>
          <a:xfrm flipH="1">
            <a:off x="8885993" y="3364021"/>
            <a:ext cx="1227161" cy="16383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線コネクタ 21">
            <a:extLst>
              <a:ext uri="{FF2B5EF4-FFF2-40B4-BE49-F238E27FC236}">
                <a16:creationId xmlns:a16="http://schemas.microsoft.com/office/drawing/2014/main" id="{137D858C-0843-E397-4A92-CF38888F3B4F}"/>
              </a:ext>
            </a:extLst>
          </p:cNvPr>
          <p:cNvCxnSpPr>
            <a:cxnSpLocks/>
          </p:cNvCxnSpPr>
          <p:nvPr/>
        </p:nvCxnSpPr>
        <p:spPr>
          <a:xfrm flipH="1" flipV="1">
            <a:off x="10313520" y="3471338"/>
            <a:ext cx="487218" cy="105309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2372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E45ABC81-F1F0-9ECA-571E-3D9D899605DE}"/>
              </a:ext>
            </a:extLst>
          </p:cNvPr>
          <p:cNvSpPr txBox="1"/>
          <p:nvPr/>
        </p:nvSpPr>
        <p:spPr>
          <a:xfrm>
            <a:off x="1459406" y="260395"/>
            <a:ext cx="491717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Algorithm ? </a:t>
            </a:r>
            <a:r>
              <a:rPr kumimoji="1" lang="en-US" altLang="ja-JP" sz="3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srgbClr val="E7E6E6">
                  <a:lumMod val="75000"/>
                </a:srgbClr>
              </a:solidFill>
              <a:effectLst/>
              <a:uLnTx/>
              <a:uFillTx/>
              <a:latin typeface="游ゴシック" panose="020F0502020204030204"/>
              <a:ea typeface="游ゴシック" panose="020B0400000000000000" pitchFamily="50" charset="-128"/>
              <a:cs typeface="+mn-cs"/>
            </a:endParaRPr>
          </a:p>
        </p:txBody>
      </p:sp>
      <p:sp>
        <p:nvSpPr>
          <p:cNvPr id="3" name="テキスト ボックス 2">
            <a:extLst>
              <a:ext uri="{FF2B5EF4-FFF2-40B4-BE49-F238E27FC236}">
                <a16:creationId xmlns:a16="http://schemas.microsoft.com/office/drawing/2014/main" id="{F7875F72-3FA7-85AB-DBD6-12FFD24B9F3D}"/>
              </a:ext>
            </a:extLst>
          </p:cNvPr>
          <p:cNvSpPr txBox="1"/>
          <p:nvPr/>
        </p:nvSpPr>
        <p:spPr>
          <a:xfrm>
            <a:off x="1501787" y="2168928"/>
            <a:ext cx="1175397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BFS  (</a:t>
            </a:r>
            <a:r>
              <a:rPr kumimoji="1" lang="en-US" altLang="ja-JP" sz="66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Breadth First Search</a:t>
            </a:r>
            <a:r>
              <a:rPr kumimoji="1" lang="en-US" altLang="ja-JP" sz="66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 </a:t>
            </a:r>
            <a:r>
              <a:rPr kumimoji="1" lang="en-US" altLang="ja-JP" sz="3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                   (</a:t>
            </a:r>
            <a:r>
              <a:rPr kumimoji="1" lang="ja-JP" altLang="en-US" sz="3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幅優先探索</a:t>
            </a:r>
            <a:r>
              <a:rPr kumimoji="1" lang="en-US" altLang="ja-JP" sz="3200" b="0" i="0" u="none" strike="noStrike" kern="1200" cap="none" spc="0" normalizeH="0" baseline="0" noProof="0" dirty="0">
                <a:ln>
                  <a:noFill/>
                </a:ln>
                <a:solidFill>
                  <a:srgbClr val="E7E6E6">
                    <a:lumMod val="75000"/>
                  </a:srgbClr>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srgbClr val="E7E6E6">
                  <a:lumMod val="75000"/>
                </a:srgbClr>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7DF8A963-18EA-7192-A1CA-FC4740EBF367}"/>
              </a:ext>
            </a:extLst>
          </p:cNvPr>
          <p:cNvSpPr txBox="1"/>
          <p:nvPr/>
        </p:nvSpPr>
        <p:spPr>
          <a:xfrm>
            <a:off x="1501788" y="4810191"/>
            <a:ext cx="1175397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Dijkstra's algorithm</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ダイクストラ法</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6403423A-3CE8-BD56-D0E6-5835CC8F56A9}"/>
              </a:ext>
            </a:extLst>
          </p:cNvPr>
          <p:cNvSpPr txBox="1"/>
          <p:nvPr/>
        </p:nvSpPr>
        <p:spPr>
          <a:xfrm>
            <a:off x="139280" y="3269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75000"/>
                  </a:srgbClr>
                </a:solidFill>
                <a:effectLst/>
                <a:uLnTx/>
                <a:uFillTx/>
                <a:latin typeface="游ゴシック" panose="020F0502020204030204"/>
                <a:ea typeface="游ゴシック" panose="020B0400000000000000" pitchFamily="50" charset="-128"/>
                <a:cs typeface="+mn-cs"/>
              </a:rPr>
              <a:t>①</a:t>
            </a:r>
          </a:p>
        </p:txBody>
      </p:sp>
      <p:sp>
        <p:nvSpPr>
          <p:cNvPr id="6" name="テキスト ボックス 5">
            <a:extLst>
              <a:ext uri="{FF2B5EF4-FFF2-40B4-BE49-F238E27FC236}">
                <a16:creationId xmlns:a16="http://schemas.microsoft.com/office/drawing/2014/main" id="{05AD2C55-D53A-0299-B035-6E9811A92163}"/>
              </a:ext>
            </a:extLst>
          </p:cNvPr>
          <p:cNvSpPr txBox="1"/>
          <p:nvPr/>
        </p:nvSpPr>
        <p:spPr>
          <a:xfrm>
            <a:off x="145336" y="22536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②</a:t>
            </a:r>
          </a:p>
        </p:txBody>
      </p:sp>
      <p:sp>
        <p:nvSpPr>
          <p:cNvPr id="8" name="テキスト ボックス 7">
            <a:extLst>
              <a:ext uri="{FF2B5EF4-FFF2-40B4-BE49-F238E27FC236}">
                <a16:creationId xmlns:a16="http://schemas.microsoft.com/office/drawing/2014/main" id="{906F9305-972B-BD0F-2826-F72AD59A89C7}"/>
              </a:ext>
            </a:extLst>
          </p:cNvPr>
          <p:cNvSpPr txBox="1"/>
          <p:nvPr/>
        </p:nvSpPr>
        <p:spPr>
          <a:xfrm>
            <a:off x="139280" y="2253646"/>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75000"/>
                  </a:srgbClr>
                </a:solidFill>
                <a:effectLst/>
                <a:uLnTx/>
                <a:uFillTx/>
                <a:latin typeface="游ゴシック" panose="020F0502020204030204"/>
                <a:ea typeface="游ゴシック" panose="020B0400000000000000" pitchFamily="50" charset="-128"/>
                <a:cs typeface="+mn-cs"/>
              </a:rPr>
              <a:t>②</a:t>
            </a:r>
          </a:p>
        </p:txBody>
      </p:sp>
      <p:sp>
        <p:nvSpPr>
          <p:cNvPr id="9" name="テキスト ボックス 8">
            <a:extLst>
              <a:ext uri="{FF2B5EF4-FFF2-40B4-BE49-F238E27FC236}">
                <a16:creationId xmlns:a16="http://schemas.microsoft.com/office/drawing/2014/main" id="{224A0E90-272D-FFB1-796B-C8EF1F9B5DE6}"/>
              </a:ext>
            </a:extLst>
          </p:cNvPr>
          <p:cNvSpPr txBox="1"/>
          <p:nvPr/>
        </p:nvSpPr>
        <p:spPr>
          <a:xfrm>
            <a:off x="139280" y="4858575"/>
            <a:ext cx="76906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③</a:t>
            </a:r>
          </a:p>
        </p:txBody>
      </p:sp>
    </p:spTree>
    <p:extLst>
      <p:ext uri="{BB962C8B-B14F-4D97-AF65-F5344CB8AC3E}">
        <p14:creationId xmlns:p14="http://schemas.microsoft.com/office/powerpoint/2010/main" val="23911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FA6D437D-D6D6-1989-CDAF-80DCAE1BE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25" y="0"/>
            <a:ext cx="10523875" cy="3829071"/>
          </a:xfrm>
          <a:prstGeom prst="rect">
            <a:avLst/>
          </a:prstGeom>
        </p:spPr>
      </p:pic>
      <p:pic>
        <p:nvPicPr>
          <p:cNvPr id="5" name="図 4" descr="メガネを掛けた白髪の男性&#10;&#10;自動的に生成された説明">
            <a:extLst>
              <a:ext uri="{FF2B5EF4-FFF2-40B4-BE49-F238E27FC236}">
                <a16:creationId xmlns:a16="http://schemas.microsoft.com/office/drawing/2014/main" id="{35023C5B-EE46-878F-FD74-B53477F3C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0" y="2719613"/>
            <a:ext cx="3018096" cy="4024127"/>
          </a:xfrm>
          <a:prstGeom prst="rect">
            <a:avLst/>
          </a:prstGeom>
        </p:spPr>
      </p:pic>
      <p:sp>
        <p:nvSpPr>
          <p:cNvPr id="2" name="テキスト ボックス 1">
            <a:extLst>
              <a:ext uri="{FF2B5EF4-FFF2-40B4-BE49-F238E27FC236}">
                <a16:creationId xmlns:a16="http://schemas.microsoft.com/office/drawing/2014/main" id="{9193C5DF-F228-70B9-E991-024AFD0B0925}"/>
              </a:ext>
            </a:extLst>
          </p:cNvPr>
          <p:cNvSpPr txBox="1"/>
          <p:nvPr/>
        </p:nvSpPr>
        <p:spPr>
          <a:xfrm>
            <a:off x="5827393" y="5089439"/>
            <a:ext cx="287857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r>
              <a:rPr kumimoji="1" lang="ja-JP" altLang="en-US"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Problem2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735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586053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454910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2966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テキスト ボックス 17">
            <a:extLst>
              <a:ext uri="{FF2B5EF4-FFF2-40B4-BE49-F238E27FC236}">
                <a16:creationId xmlns:a16="http://schemas.microsoft.com/office/drawing/2014/main" id="{D6E5AB50-BE27-99C3-E32F-2F56E95F3C63}"/>
              </a:ext>
            </a:extLst>
          </p:cNvPr>
          <p:cNvSpPr txBox="1"/>
          <p:nvPr/>
        </p:nvSpPr>
        <p:spPr>
          <a:xfrm>
            <a:off x="397488" y="5688141"/>
            <a:ext cx="322795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weighted</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1970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3644C8CB-94A3-FBC0-551F-18F6EEBD4F8A}"/>
              </a:ext>
            </a:extLst>
          </p:cNvPr>
          <p:cNvCxnSpPr>
            <a:cxnSpLocks/>
          </p:cNvCxnSpPr>
          <p:nvPr/>
        </p:nvCxnSpPr>
        <p:spPr>
          <a:xfrm flipH="1">
            <a:off x="3196207" y="1150041"/>
            <a:ext cx="2206303" cy="553999"/>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コネクタ 19">
            <a:extLst>
              <a:ext uri="{FF2B5EF4-FFF2-40B4-BE49-F238E27FC236}">
                <a16:creationId xmlns:a16="http://schemas.microsoft.com/office/drawing/2014/main" id="{1256450C-BD34-B9EF-4043-A588E1C09094}"/>
              </a:ext>
            </a:extLst>
          </p:cNvPr>
          <p:cNvCxnSpPr>
            <a:cxnSpLocks/>
          </p:cNvCxnSpPr>
          <p:nvPr/>
        </p:nvCxnSpPr>
        <p:spPr>
          <a:xfrm flipH="1">
            <a:off x="5962981" y="717707"/>
            <a:ext cx="2280662" cy="327761"/>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線コネクタ 21">
            <a:extLst>
              <a:ext uri="{FF2B5EF4-FFF2-40B4-BE49-F238E27FC236}">
                <a16:creationId xmlns:a16="http://schemas.microsoft.com/office/drawing/2014/main" id="{26C14C19-511F-3893-925A-91498F4A820F}"/>
              </a:ext>
            </a:extLst>
          </p:cNvPr>
          <p:cNvCxnSpPr>
            <a:cxnSpLocks/>
          </p:cNvCxnSpPr>
          <p:nvPr/>
        </p:nvCxnSpPr>
        <p:spPr>
          <a:xfrm flipH="1" flipV="1">
            <a:off x="8634389" y="928446"/>
            <a:ext cx="876466" cy="2006395"/>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EFB5EBD1-9F44-2BB3-AEDB-85FAB8D2924D}"/>
              </a:ext>
            </a:extLst>
          </p:cNvPr>
          <p:cNvSpPr txBox="1"/>
          <p:nvPr/>
        </p:nvSpPr>
        <p:spPr>
          <a:xfrm>
            <a:off x="10293277" y="2145237"/>
            <a:ext cx="11948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2247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B1C0044-3C48-C529-9E85-CB215D6061CB}"/>
              </a:ext>
            </a:extLst>
          </p:cNvPr>
          <p:cNvSpPr txBox="1"/>
          <p:nvPr/>
        </p:nvSpPr>
        <p:spPr>
          <a:xfrm>
            <a:off x="692360" y="1614013"/>
            <a:ext cx="11142358" cy="769441"/>
          </a:xfrm>
          <a:prstGeom prst="rect">
            <a:avLst/>
          </a:prstGeom>
          <a:noFill/>
        </p:spPr>
        <p:txBody>
          <a:bodyPr wrap="square" rtlCol="0">
            <a:spAutoFit/>
          </a:bodyPr>
          <a:lstStyle/>
          <a:p>
            <a:r>
              <a:rPr kumimoji="1" lang="en-US" altLang="ja-JP" sz="4400" dirty="0"/>
              <a:t>AGA</a:t>
            </a:r>
            <a:r>
              <a:rPr kumimoji="1" lang="en-US" altLang="ja-JP" sz="4400" dirty="0">
                <a:solidFill>
                  <a:srgbClr val="FF0000"/>
                </a:solidFill>
              </a:rPr>
              <a:t>TACTTAG</a:t>
            </a:r>
            <a:r>
              <a:rPr kumimoji="1" lang="en-US" altLang="ja-JP" sz="4400" dirty="0"/>
              <a:t>GG</a:t>
            </a:r>
            <a:r>
              <a:rPr kumimoji="1" lang="en-US" altLang="ja-JP" sz="4400" dirty="0">
                <a:solidFill>
                  <a:srgbClr val="FF0000"/>
                </a:solidFill>
              </a:rPr>
              <a:t>C</a:t>
            </a:r>
            <a:r>
              <a:rPr kumimoji="1" lang="en-US" altLang="ja-JP" sz="4400" dirty="0"/>
              <a:t>AG</a:t>
            </a:r>
            <a:r>
              <a:rPr kumimoji="1" lang="en-US" altLang="ja-JP" sz="4400" dirty="0">
                <a:solidFill>
                  <a:srgbClr val="FF0000"/>
                </a:solidFill>
              </a:rPr>
              <a:t>CGA</a:t>
            </a:r>
            <a:r>
              <a:rPr kumimoji="1" lang="en-US" altLang="ja-JP" sz="4400" dirty="0"/>
              <a:t>G</a:t>
            </a:r>
            <a:r>
              <a:rPr kumimoji="1" lang="en-US" altLang="ja-JP" sz="4400" dirty="0">
                <a:solidFill>
                  <a:srgbClr val="FF0000"/>
                </a:solidFill>
              </a:rPr>
              <a:t>TGGA</a:t>
            </a:r>
            <a:r>
              <a:rPr kumimoji="1" lang="en-US" altLang="ja-JP" sz="4400" dirty="0"/>
              <a:t>G</a:t>
            </a:r>
            <a:r>
              <a:rPr kumimoji="1" lang="en-US" altLang="ja-JP" sz="4400" dirty="0">
                <a:solidFill>
                  <a:srgbClr val="FF0000"/>
                </a:solidFill>
              </a:rPr>
              <a:t>GCA</a:t>
            </a:r>
            <a:endParaRPr kumimoji="1" lang="ja-JP" altLang="en-US" sz="4400" dirty="0">
              <a:solidFill>
                <a:srgbClr val="FF0000"/>
              </a:solidFill>
            </a:endParaRPr>
          </a:p>
        </p:txBody>
      </p:sp>
      <p:sp>
        <p:nvSpPr>
          <p:cNvPr id="4" name="テキスト ボックス 3">
            <a:extLst>
              <a:ext uri="{FF2B5EF4-FFF2-40B4-BE49-F238E27FC236}">
                <a16:creationId xmlns:a16="http://schemas.microsoft.com/office/drawing/2014/main" id="{8BB2BD44-0858-D08E-FB63-E7978F24DF3E}"/>
              </a:ext>
            </a:extLst>
          </p:cNvPr>
          <p:cNvSpPr txBox="1"/>
          <p:nvPr/>
        </p:nvSpPr>
        <p:spPr>
          <a:xfrm>
            <a:off x="692360" y="3782937"/>
            <a:ext cx="11142358" cy="769441"/>
          </a:xfrm>
          <a:prstGeom prst="rect">
            <a:avLst/>
          </a:prstGeom>
          <a:noFill/>
        </p:spPr>
        <p:txBody>
          <a:bodyPr wrap="square" rtlCol="0">
            <a:spAutoFit/>
          </a:bodyPr>
          <a:lstStyle/>
          <a:p>
            <a:r>
              <a:rPr lang="en-US" altLang="ja-JP" sz="4400" dirty="0">
                <a:solidFill>
                  <a:srgbClr val="FF0000"/>
                </a:solidFill>
              </a:rPr>
              <a:t>TA</a:t>
            </a:r>
            <a:r>
              <a:rPr lang="en-US" altLang="ja-JP" sz="4400" dirty="0"/>
              <a:t>G</a:t>
            </a:r>
            <a:r>
              <a:rPr lang="en-US" altLang="ja-JP" sz="4400" dirty="0">
                <a:solidFill>
                  <a:srgbClr val="FF0000"/>
                </a:solidFill>
              </a:rPr>
              <a:t>C</a:t>
            </a:r>
            <a:r>
              <a:rPr lang="en-US" altLang="ja-JP" sz="4400" dirty="0"/>
              <a:t>CC</a:t>
            </a:r>
            <a:r>
              <a:rPr lang="en-US" altLang="ja-JP" sz="4400" dirty="0">
                <a:solidFill>
                  <a:srgbClr val="FF0000"/>
                </a:solidFill>
              </a:rPr>
              <a:t>TTAGCCGAT</a:t>
            </a:r>
            <a:r>
              <a:rPr lang="en-US" altLang="ja-JP" sz="4400" dirty="0"/>
              <a:t>AT</a:t>
            </a:r>
            <a:r>
              <a:rPr lang="en-US" altLang="ja-JP" sz="4400" dirty="0">
                <a:solidFill>
                  <a:srgbClr val="FF0000"/>
                </a:solidFill>
              </a:rPr>
              <a:t>G</a:t>
            </a:r>
            <a:r>
              <a:rPr lang="en-US" altLang="ja-JP" sz="4400" dirty="0"/>
              <a:t>C</a:t>
            </a:r>
            <a:r>
              <a:rPr lang="en-US" altLang="ja-JP" sz="4400" dirty="0">
                <a:solidFill>
                  <a:srgbClr val="FF0000"/>
                </a:solidFill>
              </a:rPr>
              <a:t>G</a:t>
            </a:r>
            <a:r>
              <a:rPr lang="en-US" altLang="ja-JP" sz="4400" dirty="0"/>
              <a:t>T</a:t>
            </a:r>
            <a:r>
              <a:rPr lang="en-US" altLang="ja-JP" sz="4400" dirty="0">
                <a:solidFill>
                  <a:srgbClr val="FF0000"/>
                </a:solidFill>
              </a:rPr>
              <a:t>A</a:t>
            </a:r>
            <a:r>
              <a:rPr lang="en-US" altLang="ja-JP" sz="4400" dirty="0"/>
              <a:t>A</a:t>
            </a:r>
            <a:r>
              <a:rPr lang="en-US" altLang="ja-JP" sz="4400" dirty="0">
                <a:solidFill>
                  <a:srgbClr val="FF0000"/>
                </a:solidFill>
              </a:rPr>
              <a:t>GC</a:t>
            </a:r>
            <a:r>
              <a:rPr lang="en-US" altLang="ja-JP" sz="4400" dirty="0"/>
              <a:t>T</a:t>
            </a:r>
            <a:r>
              <a:rPr lang="en-US" altLang="ja-JP" sz="4400" dirty="0">
                <a:solidFill>
                  <a:srgbClr val="FF0000"/>
                </a:solidFill>
              </a:rPr>
              <a:t>A</a:t>
            </a:r>
            <a:endParaRPr kumimoji="1" lang="ja-JP" altLang="en-US" sz="4400" dirty="0">
              <a:solidFill>
                <a:srgbClr val="FF0000"/>
              </a:solidFill>
            </a:endParaRPr>
          </a:p>
        </p:txBody>
      </p:sp>
    </p:spTree>
    <p:extLst>
      <p:ext uri="{BB962C8B-B14F-4D97-AF65-F5344CB8AC3E}">
        <p14:creationId xmlns:p14="http://schemas.microsoft.com/office/powerpoint/2010/main" val="3128796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3644C8CB-94A3-FBC0-551F-18F6EEBD4F8A}"/>
              </a:ext>
            </a:extLst>
          </p:cNvPr>
          <p:cNvCxnSpPr>
            <a:cxnSpLocks/>
          </p:cNvCxnSpPr>
          <p:nvPr/>
        </p:nvCxnSpPr>
        <p:spPr>
          <a:xfrm flipH="1" flipV="1">
            <a:off x="3122587" y="2006720"/>
            <a:ext cx="1589852" cy="161366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コネクタ 19">
            <a:extLst>
              <a:ext uri="{FF2B5EF4-FFF2-40B4-BE49-F238E27FC236}">
                <a16:creationId xmlns:a16="http://schemas.microsoft.com/office/drawing/2014/main" id="{1256450C-BD34-B9EF-4043-A588E1C09094}"/>
              </a:ext>
            </a:extLst>
          </p:cNvPr>
          <p:cNvCxnSpPr>
            <a:cxnSpLocks/>
          </p:cNvCxnSpPr>
          <p:nvPr/>
        </p:nvCxnSpPr>
        <p:spPr>
          <a:xfrm flipH="1">
            <a:off x="5186370" y="3305735"/>
            <a:ext cx="2002895" cy="42674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線コネクタ 21">
            <a:extLst>
              <a:ext uri="{FF2B5EF4-FFF2-40B4-BE49-F238E27FC236}">
                <a16:creationId xmlns:a16="http://schemas.microsoft.com/office/drawing/2014/main" id="{26C14C19-511F-3893-925A-91498F4A820F}"/>
              </a:ext>
            </a:extLst>
          </p:cNvPr>
          <p:cNvCxnSpPr>
            <a:cxnSpLocks/>
          </p:cNvCxnSpPr>
          <p:nvPr/>
        </p:nvCxnSpPr>
        <p:spPr>
          <a:xfrm flipV="1">
            <a:off x="6102751" y="3508252"/>
            <a:ext cx="1231146" cy="1919448"/>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EFB5EBD1-9F44-2BB3-AEDB-85FAB8D2924D}"/>
              </a:ext>
            </a:extLst>
          </p:cNvPr>
          <p:cNvSpPr txBox="1"/>
          <p:nvPr/>
        </p:nvSpPr>
        <p:spPr>
          <a:xfrm>
            <a:off x="10293277" y="2145237"/>
            <a:ext cx="11948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19</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5" name="直線コネクタ 24">
            <a:extLst>
              <a:ext uri="{FF2B5EF4-FFF2-40B4-BE49-F238E27FC236}">
                <a16:creationId xmlns:a16="http://schemas.microsoft.com/office/drawing/2014/main" id="{F0440F87-5396-E60B-D9E3-347C5262D5B8}"/>
              </a:ext>
            </a:extLst>
          </p:cNvPr>
          <p:cNvCxnSpPr>
            <a:cxnSpLocks/>
          </p:cNvCxnSpPr>
          <p:nvPr/>
        </p:nvCxnSpPr>
        <p:spPr>
          <a:xfrm>
            <a:off x="6228540" y="5694073"/>
            <a:ext cx="2196023" cy="296883"/>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8" name="直線コネクタ 27">
            <a:extLst>
              <a:ext uri="{FF2B5EF4-FFF2-40B4-BE49-F238E27FC236}">
                <a16:creationId xmlns:a16="http://schemas.microsoft.com/office/drawing/2014/main" id="{3A3C3309-7249-8B85-9691-C6C50864CADD}"/>
              </a:ext>
            </a:extLst>
          </p:cNvPr>
          <p:cNvCxnSpPr>
            <a:cxnSpLocks/>
          </p:cNvCxnSpPr>
          <p:nvPr/>
        </p:nvCxnSpPr>
        <p:spPr>
          <a:xfrm flipV="1">
            <a:off x="8840435" y="3429000"/>
            <a:ext cx="683609" cy="233117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66348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19" name="直線コネクタ 18">
            <a:extLst>
              <a:ext uri="{FF2B5EF4-FFF2-40B4-BE49-F238E27FC236}">
                <a16:creationId xmlns:a16="http://schemas.microsoft.com/office/drawing/2014/main" id="{3644C8CB-94A3-FBC0-551F-18F6EEBD4F8A}"/>
              </a:ext>
            </a:extLst>
          </p:cNvPr>
          <p:cNvCxnSpPr>
            <a:cxnSpLocks/>
          </p:cNvCxnSpPr>
          <p:nvPr/>
        </p:nvCxnSpPr>
        <p:spPr>
          <a:xfrm flipH="1" flipV="1">
            <a:off x="3122587" y="2006720"/>
            <a:ext cx="1589852" cy="1613662"/>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コネクタ 19">
            <a:extLst>
              <a:ext uri="{FF2B5EF4-FFF2-40B4-BE49-F238E27FC236}">
                <a16:creationId xmlns:a16="http://schemas.microsoft.com/office/drawing/2014/main" id="{1256450C-BD34-B9EF-4043-A588E1C09094}"/>
              </a:ext>
            </a:extLst>
          </p:cNvPr>
          <p:cNvCxnSpPr>
            <a:cxnSpLocks/>
          </p:cNvCxnSpPr>
          <p:nvPr/>
        </p:nvCxnSpPr>
        <p:spPr>
          <a:xfrm flipH="1">
            <a:off x="5186370" y="3305735"/>
            <a:ext cx="2002895" cy="42674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線コネクタ 21">
            <a:extLst>
              <a:ext uri="{FF2B5EF4-FFF2-40B4-BE49-F238E27FC236}">
                <a16:creationId xmlns:a16="http://schemas.microsoft.com/office/drawing/2014/main" id="{26C14C19-511F-3893-925A-91498F4A820F}"/>
              </a:ext>
            </a:extLst>
          </p:cNvPr>
          <p:cNvCxnSpPr>
            <a:cxnSpLocks/>
          </p:cNvCxnSpPr>
          <p:nvPr/>
        </p:nvCxnSpPr>
        <p:spPr>
          <a:xfrm flipH="1" flipV="1">
            <a:off x="5875136" y="1297777"/>
            <a:ext cx="1418722" cy="1761891"/>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EFB5EBD1-9F44-2BB3-AEDB-85FAB8D2924D}"/>
              </a:ext>
            </a:extLst>
          </p:cNvPr>
          <p:cNvSpPr txBox="1"/>
          <p:nvPr/>
        </p:nvSpPr>
        <p:spPr>
          <a:xfrm>
            <a:off x="9956895" y="1416939"/>
            <a:ext cx="233568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Min 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15</a:t>
            </a:r>
            <a:endParaRPr kumimoji="1" lang="ja-JP" altLang="en-US" sz="72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5" name="直線コネクタ 24">
            <a:extLst>
              <a:ext uri="{FF2B5EF4-FFF2-40B4-BE49-F238E27FC236}">
                <a16:creationId xmlns:a16="http://schemas.microsoft.com/office/drawing/2014/main" id="{F0440F87-5396-E60B-D9E3-347C5262D5B8}"/>
              </a:ext>
            </a:extLst>
          </p:cNvPr>
          <p:cNvCxnSpPr>
            <a:cxnSpLocks/>
          </p:cNvCxnSpPr>
          <p:nvPr/>
        </p:nvCxnSpPr>
        <p:spPr>
          <a:xfrm flipV="1">
            <a:off x="5964406" y="704172"/>
            <a:ext cx="2279237" cy="345646"/>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28" name="直線コネクタ 27">
            <a:extLst>
              <a:ext uri="{FF2B5EF4-FFF2-40B4-BE49-F238E27FC236}">
                <a16:creationId xmlns:a16="http://schemas.microsoft.com/office/drawing/2014/main" id="{3A3C3309-7249-8B85-9691-C6C50864CADD}"/>
              </a:ext>
            </a:extLst>
          </p:cNvPr>
          <p:cNvCxnSpPr>
            <a:cxnSpLocks/>
          </p:cNvCxnSpPr>
          <p:nvPr/>
        </p:nvCxnSpPr>
        <p:spPr>
          <a:xfrm flipH="1" flipV="1">
            <a:off x="8613618" y="876995"/>
            <a:ext cx="913629" cy="2068797"/>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69698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111026" y="446258"/>
            <a:ext cx="1208280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BFS like (considered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Dijkstra's algorithm </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39230E52-4947-9382-C8FB-0D0E84C572CE}"/>
              </a:ext>
            </a:extLst>
          </p:cNvPr>
          <p:cNvSpPr/>
          <p:nvPr/>
        </p:nvSpPr>
        <p:spPr>
          <a:xfrm>
            <a:off x="1160795" y="3860192"/>
            <a:ext cx="751962" cy="2420147"/>
          </a:xfrm>
          <a:prstGeom prst="leftBrace">
            <a:avLst>
              <a:gd name="adj1" fmla="val 21551"/>
              <a:gd name="adj2" fmla="val 50000"/>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EBDC8BBC-5EAB-52D1-3B15-4E1ACC5D1306}"/>
              </a:ext>
            </a:extLst>
          </p:cNvPr>
          <p:cNvSpPr txBox="1"/>
          <p:nvPr/>
        </p:nvSpPr>
        <p:spPr>
          <a:xfrm>
            <a:off x="1714417" y="4078021"/>
            <a:ext cx="763765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Original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err="1">
                <a:ln>
                  <a:noFill/>
                </a:ln>
                <a:solidFill>
                  <a:prstClr val="black"/>
                </a:solidFill>
                <a:effectLst/>
                <a:uLnTx/>
                <a:uFillTx/>
                <a:latin typeface="Arial" panose="020B0604020202020204" pitchFamily="34" charset="0"/>
                <a:ea typeface="游ゴシック" panose="020B0400000000000000" pitchFamily="50" charset="-128"/>
                <a:cs typeface="+mn-cs"/>
              </a:rPr>
              <a:t>heapq</a:t>
            </a: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13471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71C245A-88C1-849F-812F-F935C1CD3D04}"/>
              </a:ext>
            </a:extLst>
          </p:cNvPr>
          <p:cNvSpPr txBox="1"/>
          <p:nvPr/>
        </p:nvSpPr>
        <p:spPr>
          <a:xfrm>
            <a:off x="111026" y="446258"/>
            <a:ext cx="1208280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BFS like (considered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6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Dijkstra's algorithm </a:t>
            </a:r>
            <a:r>
              <a:rPr kumimoji="1" lang="en-US" altLang="ja-JP" sz="32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srgbClr val="E7E6E6">
                  <a:lumMod val="90000"/>
                </a:srgbClr>
              </a:solidFill>
              <a:effectLst/>
              <a:uLnTx/>
              <a:uFillTx/>
              <a:latin typeface="游ゴシック" panose="020F0502020204030204"/>
              <a:ea typeface="游ゴシック" panose="020B0400000000000000" pitchFamily="50" charset="-128"/>
              <a:cs typeface="+mn-cs"/>
            </a:endParaRPr>
          </a:p>
        </p:txBody>
      </p:sp>
      <p:sp>
        <p:nvSpPr>
          <p:cNvPr id="3" name="左中かっこ 2">
            <a:extLst>
              <a:ext uri="{FF2B5EF4-FFF2-40B4-BE49-F238E27FC236}">
                <a16:creationId xmlns:a16="http://schemas.microsoft.com/office/drawing/2014/main" id="{39230E52-4947-9382-C8FB-0D0E84C572CE}"/>
              </a:ext>
            </a:extLst>
          </p:cNvPr>
          <p:cNvSpPr/>
          <p:nvPr/>
        </p:nvSpPr>
        <p:spPr>
          <a:xfrm>
            <a:off x="1160795" y="3860192"/>
            <a:ext cx="751962" cy="2420147"/>
          </a:xfrm>
          <a:prstGeom prst="leftBrace">
            <a:avLst>
              <a:gd name="adj1" fmla="val 21551"/>
              <a:gd name="adj2" fmla="val 50000"/>
            </a:avLst>
          </a:prstGeom>
          <a:ln w="57150">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E7E6E6">
                  <a:lumMod val="90000"/>
                </a:srgbClr>
              </a:solidFill>
              <a:effectLst/>
              <a:uLnTx/>
              <a:uFillTx/>
              <a:latin typeface="游ゴシック"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EBDC8BBC-5EAB-52D1-3B15-4E1ACC5D1306}"/>
              </a:ext>
            </a:extLst>
          </p:cNvPr>
          <p:cNvSpPr txBox="1"/>
          <p:nvPr/>
        </p:nvSpPr>
        <p:spPr>
          <a:xfrm>
            <a:off x="1714417" y="4078021"/>
            <a:ext cx="763765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Original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a:t>
            </a:r>
            <a:r>
              <a:rPr kumimoji="1" lang="en-US" altLang="ja-JP" sz="6600" b="0" i="0" u="none" strike="noStrike" kern="1200" cap="none" spc="0" normalizeH="0" baseline="0" noProof="0" dirty="0" err="1">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heapq</a:t>
            </a:r>
            <a:r>
              <a:rPr kumimoji="1" lang="en-US" altLang="ja-JP" sz="3200" b="0" i="0" u="none" strike="noStrike" kern="1200" cap="none" spc="0" normalizeH="0" baseline="0" noProof="0" dirty="0">
                <a:ln>
                  <a:noFill/>
                </a:ln>
                <a:solidFill>
                  <a:srgbClr val="E7E6E6">
                    <a:lumMod val="90000"/>
                  </a:srgbClr>
                </a:solidFill>
                <a:effectLst/>
                <a:uLnTx/>
                <a:uFillTx/>
                <a:latin typeface="Arial" panose="020B0604020202020204" pitchFamily="34" charset="0"/>
                <a:ea typeface="游ゴシック" panose="020B0400000000000000" pitchFamily="50"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50" charset="-128"/>
                <a:cs typeface="+mn-cs"/>
              </a:rPr>
              <a:t>          </a:t>
            </a:r>
            <a:endParaRPr kumimoji="1" lang="ja-JP" altLang="en-US" sz="4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67018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265599" y="5881442"/>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48248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1, 4, 2</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フローチャート: 結合子 25">
            <a:extLst>
              <a:ext uri="{FF2B5EF4-FFF2-40B4-BE49-F238E27FC236}">
                <a16:creationId xmlns:a16="http://schemas.microsoft.com/office/drawing/2014/main" id="{E6E33B2E-A117-5897-2669-E9EFE502A8AF}"/>
              </a:ext>
            </a:extLst>
          </p:cNvPr>
          <p:cNvSpPr/>
          <p:nvPr/>
        </p:nvSpPr>
        <p:spPr>
          <a:xfrm>
            <a:off x="2573376" y="1475437"/>
            <a:ext cx="681620" cy="631048"/>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03659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764"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4, 2,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3, 8</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319878FF-E469-A2F0-927F-5E9510D2DF52}"/>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02101917-B800-AD66-0C2B-E5A3280CD12A}"/>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フローチャート: 結合子 27">
            <a:extLst>
              <a:ext uri="{FF2B5EF4-FFF2-40B4-BE49-F238E27FC236}">
                <a16:creationId xmlns:a16="http://schemas.microsoft.com/office/drawing/2014/main" id="{610BD222-C60B-D535-FE26-7DF9567C98D6}"/>
              </a:ext>
            </a:extLst>
          </p:cNvPr>
          <p:cNvSpPr/>
          <p:nvPr/>
        </p:nvSpPr>
        <p:spPr>
          <a:xfrm>
            <a:off x="5354736" y="799894"/>
            <a:ext cx="660647" cy="590792"/>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12535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2, 3, 8,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12</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cxnSp>
        <p:nvCxnSpPr>
          <p:cNvPr id="27" name="直線コネクタ 26">
            <a:extLst>
              <a:ext uri="{FF2B5EF4-FFF2-40B4-BE49-F238E27FC236}">
                <a16:creationId xmlns:a16="http://schemas.microsoft.com/office/drawing/2014/main" id="{C1FB5568-3595-9533-3D7C-7CB2CDB289D2}"/>
              </a:ext>
            </a:extLst>
          </p:cNvPr>
          <p:cNvCxnSpPr>
            <a:cxnSpLocks/>
          </p:cNvCxnSpPr>
          <p:nvPr/>
        </p:nvCxnSpPr>
        <p:spPr>
          <a:xfrm flipH="1">
            <a:off x="7634189" y="3651597"/>
            <a:ext cx="934636"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9" name="直線コネクタ 28">
            <a:extLst>
              <a:ext uri="{FF2B5EF4-FFF2-40B4-BE49-F238E27FC236}">
                <a16:creationId xmlns:a16="http://schemas.microsoft.com/office/drawing/2014/main" id="{A56A9172-8C4B-C3E3-FDE3-39284ECDF890}"/>
              </a:ext>
            </a:extLst>
          </p:cNvPr>
          <p:cNvCxnSpPr>
            <a:cxnSpLocks/>
          </p:cNvCxnSpPr>
          <p:nvPr/>
        </p:nvCxnSpPr>
        <p:spPr>
          <a:xfrm flipH="1">
            <a:off x="7638754" y="3814948"/>
            <a:ext cx="934636" cy="0"/>
          </a:xfrm>
          <a:prstGeom prst="line">
            <a:avLst/>
          </a:prstGeom>
          <a:ln w="76200">
            <a:solidFill>
              <a:schemeClr val="tx1"/>
            </a:solidFill>
          </a:ln>
        </p:spPr>
        <p:style>
          <a:lnRef idx="1">
            <a:schemeClr val="accent2"/>
          </a:lnRef>
          <a:fillRef idx="0">
            <a:schemeClr val="accent2"/>
          </a:fillRef>
          <a:effectRef idx="0">
            <a:schemeClr val="accent2"/>
          </a:effectRef>
          <a:fontRef idx="minor">
            <a:schemeClr val="tx1"/>
          </a:fontRef>
        </p:style>
      </p:cxnSp>
      <p:sp>
        <p:nvSpPr>
          <p:cNvPr id="30" name="テキスト ボックス 29">
            <a:extLst>
              <a:ext uri="{FF2B5EF4-FFF2-40B4-BE49-F238E27FC236}">
                <a16:creationId xmlns:a16="http://schemas.microsoft.com/office/drawing/2014/main" id="{AFD2AD5C-1B9C-F03E-E6AF-C91797529D20}"/>
              </a:ext>
            </a:extLst>
          </p:cNvPr>
          <p:cNvSpPr txBox="1"/>
          <p:nvPr/>
        </p:nvSpPr>
        <p:spPr>
          <a:xfrm>
            <a:off x="7761747" y="2607710"/>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1" name="フローチャート: 結合子 30">
            <a:extLst>
              <a:ext uri="{FF2B5EF4-FFF2-40B4-BE49-F238E27FC236}">
                <a16:creationId xmlns:a16="http://schemas.microsoft.com/office/drawing/2014/main" id="{9002E07D-5996-3FD5-A2DC-F9E0E8DE4ADD}"/>
              </a:ext>
            </a:extLst>
          </p:cNvPr>
          <p:cNvSpPr/>
          <p:nvPr/>
        </p:nvSpPr>
        <p:spPr>
          <a:xfrm>
            <a:off x="4585508" y="3504106"/>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17151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3, 8, 8,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5</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6505ACE1-CA71-73F7-951B-047FFF40342C}"/>
              </a:ext>
            </a:extLst>
          </p:cNvPr>
          <p:cNvSpPr txBox="1"/>
          <p:nvPr/>
        </p:nvSpPr>
        <p:spPr>
          <a:xfrm>
            <a:off x="5458110" y="588747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3" name="フローチャート: 結合子 32">
            <a:extLst>
              <a:ext uri="{FF2B5EF4-FFF2-40B4-BE49-F238E27FC236}">
                <a16:creationId xmlns:a16="http://schemas.microsoft.com/office/drawing/2014/main" id="{981250AA-B072-CDB0-7500-10A2023003D8}"/>
              </a:ext>
            </a:extLst>
          </p:cNvPr>
          <p:cNvSpPr/>
          <p:nvPr/>
        </p:nvSpPr>
        <p:spPr>
          <a:xfrm>
            <a:off x="2902756" y="4381835"/>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30068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125FF0E-E75F-4684-9066-39E78831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911" y="0"/>
            <a:ext cx="8566556" cy="6611471"/>
          </a:xfrm>
          <a:prstGeom prst="rect">
            <a:avLst/>
          </a:prstGeom>
        </p:spPr>
      </p:pic>
      <p:sp>
        <p:nvSpPr>
          <p:cNvPr id="4" name="テキスト ボックス 3">
            <a:extLst>
              <a:ext uri="{FF2B5EF4-FFF2-40B4-BE49-F238E27FC236}">
                <a16:creationId xmlns:a16="http://schemas.microsoft.com/office/drawing/2014/main" id="{AFA60AE5-6E8F-4FF8-8E7F-1803429F7F98}"/>
              </a:ext>
            </a:extLst>
          </p:cNvPr>
          <p:cNvSpPr txBox="1"/>
          <p:nvPr/>
        </p:nvSpPr>
        <p:spPr>
          <a:xfrm>
            <a:off x="1692533" y="1150041"/>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EFDFEE6A-63FF-42C7-922E-9D318AF9E8B9}"/>
              </a:ext>
            </a:extLst>
          </p:cNvPr>
          <p:cNvSpPr txBox="1"/>
          <p:nvPr/>
        </p:nvSpPr>
        <p:spPr>
          <a:xfrm>
            <a:off x="10059045" y="2875002"/>
            <a:ext cx="88084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G</a:t>
            </a:r>
            <a:endParaRPr kumimoji="1" lang="ja-JP" altLang="en-US" sz="66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2F6D4B90-AE87-BF69-907C-B072264789A8}"/>
              </a:ext>
            </a:extLst>
          </p:cNvPr>
          <p:cNvSpPr txBox="1"/>
          <p:nvPr/>
        </p:nvSpPr>
        <p:spPr>
          <a:xfrm>
            <a:off x="3903995" y="99105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01265788-DB5A-0DE7-535F-51C8197EC066}"/>
              </a:ext>
            </a:extLst>
          </p:cNvPr>
          <p:cNvSpPr txBox="1"/>
          <p:nvPr/>
        </p:nvSpPr>
        <p:spPr>
          <a:xfrm>
            <a:off x="4926991" y="21618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333323C7-14CB-A9B9-11EF-991BDE22B620}"/>
              </a:ext>
            </a:extLst>
          </p:cNvPr>
          <p:cNvSpPr txBox="1"/>
          <p:nvPr/>
        </p:nvSpPr>
        <p:spPr>
          <a:xfrm>
            <a:off x="6270862" y="17002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テキスト ボックス 7">
            <a:extLst>
              <a:ext uri="{FF2B5EF4-FFF2-40B4-BE49-F238E27FC236}">
                <a16:creationId xmlns:a16="http://schemas.microsoft.com/office/drawing/2014/main" id="{0C033F5C-77EC-0FE3-13EB-753F10D44129}"/>
              </a:ext>
            </a:extLst>
          </p:cNvPr>
          <p:cNvSpPr txBox="1"/>
          <p:nvPr/>
        </p:nvSpPr>
        <p:spPr>
          <a:xfrm>
            <a:off x="7712524" y="1540524"/>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9</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21C7DD7F-1F97-C98A-10BC-51E468EC949C}"/>
              </a:ext>
            </a:extLst>
          </p:cNvPr>
          <p:cNvSpPr txBox="1"/>
          <p:nvPr/>
        </p:nvSpPr>
        <p:spPr>
          <a:xfrm>
            <a:off x="6400095" y="4074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テキスト ボックス 9">
            <a:extLst>
              <a:ext uri="{FF2B5EF4-FFF2-40B4-BE49-F238E27FC236}">
                <a16:creationId xmlns:a16="http://schemas.microsoft.com/office/drawing/2014/main" id="{5F183566-F839-50F3-1F2D-934397C826E5}"/>
              </a:ext>
            </a:extLst>
          </p:cNvPr>
          <p:cNvSpPr txBox="1"/>
          <p:nvPr/>
        </p:nvSpPr>
        <p:spPr>
          <a:xfrm>
            <a:off x="5962981"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DF1F88DB-FFD7-B87B-6525-24A137F45C9B}"/>
              </a:ext>
            </a:extLst>
          </p:cNvPr>
          <p:cNvSpPr txBox="1"/>
          <p:nvPr/>
        </p:nvSpPr>
        <p:spPr>
          <a:xfrm>
            <a:off x="3625441" y="2314289"/>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04E556BB-FD43-3D46-DCEC-C83DA325829C}"/>
              </a:ext>
            </a:extLst>
          </p:cNvPr>
          <p:cNvSpPr txBox="1"/>
          <p:nvPr/>
        </p:nvSpPr>
        <p:spPr>
          <a:xfrm>
            <a:off x="8710542" y="4247220"/>
            <a:ext cx="10269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15</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3" name="テキスト ボックス 12">
            <a:extLst>
              <a:ext uri="{FF2B5EF4-FFF2-40B4-BE49-F238E27FC236}">
                <a16:creationId xmlns:a16="http://schemas.microsoft.com/office/drawing/2014/main" id="{ABA26C7C-8CBB-9961-6D07-E0266997947B}"/>
              </a:ext>
            </a:extLst>
          </p:cNvPr>
          <p:cNvSpPr txBox="1"/>
          <p:nvPr/>
        </p:nvSpPr>
        <p:spPr>
          <a:xfrm>
            <a:off x="4225739" y="477074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4</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4" name="テキスト ボックス 13">
            <a:extLst>
              <a:ext uri="{FF2B5EF4-FFF2-40B4-BE49-F238E27FC236}">
                <a16:creationId xmlns:a16="http://schemas.microsoft.com/office/drawing/2014/main" id="{C9C40887-23F3-2AE7-A0E0-28A675CC8274}"/>
              </a:ext>
            </a:extLst>
          </p:cNvPr>
          <p:cNvSpPr txBox="1"/>
          <p:nvPr/>
        </p:nvSpPr>
        <p:spPr>
          <a:xfrm>
            <a:off x="6796859" y="37444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2</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5" name="テキスト ボックス 14">
            <a:extLst>
              <a:ext uri="{FF2B5EF4-FFF2-40B4-BE49-F238E27FC236}">
                <a16:creationId xmlns:a16="http://schemas.microsoft.com/office/drawing/2014/main" id="{5184D8F9-1F82-7B80-A2B9-D42893C845E0}"/>
              </a:ext>
            </a:extLst>
          </p:cNvPr>
          <p:cNvSpPr txBox="1"/>
          <p:nvPr/>
        </p:nvSpPr>
        <p:spPr>
          <a:xfrm>
            <a:off x="7049686" y="5427700"/>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6" name="テキスト ボックス 15">
            <a:extLst>
              <a:ext uri="{FF2B5EF4-FFF2-40B4-BE49-F238E27FC236}">
                <a16:creationId xmlns:a16="http://schemas.microsoft.com/office/drawing/2014/main" id="{5089F68F-0B8C-82FB-C4D9-7C711F2D26C3}"/>
              </a:ext>
            </a:extLst>
          </p:cNvPr>
          <p:cNvSpPr txBox="1"/>
          <p:nvPr/>
        </p:nvSpPr>
        <p:spPr>
          <a:xfrm>
            <a:off x="8840435" y="1475437"/>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6</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7" name="テキスト ボックス 16">
            <a:extLst>
              <a:ext uri="{FF2B5EF4-FFF2-40B4-BE49-F238E27FC236}">
                <a16:creationId xmlns:a16="http://schemas.microsoft.com/office/drawing/2014/main" id="{A113A99C-C84B-AF1E-B116-881B08F56738}"/>
              </a:ext>
            </a:extLst>
          </p:cNvPr>
          <p:cNvSpPr txBox="1"/>
          <p:nvPr/>
        </p:nvSpPr>
        <p:spPr>
          <a:xfrm>
            <a:off x="2797692" y="305966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8" name="正方形/長方形 17">
            <a:extLst>
              <a:ext uri="{FF2B5EF4-FFF2-40B4-BE49-F238E27FC236}">
                <a16:creationId xmlns:a16="http://schemas.microsoft.com/office/drawing/2014/main" id="{F9128E99-A583-498D-9784-DDB4263B1E36}"/>
              </a:ext>
            </a:extLst>
          </p:cNvPr>
          <p:cNvSpPr/>
          <p:nvPr/>
        </p:nvSpPr>
        <p:spPr>
          <a:xfrm>
            <a:off x="224493" y="5913485"/>
            <a:ext cx="4917822" cy="77164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D60327EC-D05D-EFA8-7AE0-B51DCA65FEC4}"/>
              </a:ext>
            </a:extLst>
          </p:cNvPr>
          <p:cNvSpPr txBox="1"/>
          <p:nvPr/>
        </p:nvSpPr>
        <p:spPr>
          <a:xfrm>
            <a:off x="153583" y="49660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6B521CFA-3DFA-E889-7B1D-88764744A5E7}"/>
              </a:ext>
            </a:extLst>
          </p:cNvPr>
          <p:cNvSpPr txBox="1"/>
          <p:nvPr/>
        </p:nvSpPr>
        <p:spPr>
          <a:xfrm>
            <a:off x="2457563" y="72220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1" name="テキスト ボックス 20">
            <a:extLst>
              <a:ext uri="{FF2B5EF4-FFF2-40B4-BE49-F238E27FC236}">
                <a16:creationId xmlns:a16="http://schemas.microsoft.com/office/drawing/2014/main" id="{B7AF288E-8C02-7727-C1D1-0AA03336F7E4}"/>
              </a:ext>
            </a:extLst>
          </p:cNvPr>
          <p:cNvSpPr txBox="1"/>
          <p:nvPr/>
        </p:nvSpPr>
        <p:spPr>
          <a:xfrm>
            <a:off x="224493" y="5889365"/>
            <a:ext cx="39062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8, 8, 5, </a:t>
            </a:r>
            <a:r>
              <a:rPr kumimoji="1" lang="en-US" altLang="ja-JP"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00B0F0"/>
              </a:solidFill>
              <a:effectLst/>
              <a:uLnTx/>
              <a:uFillTx/>
              <a:latin typeface="游ゴシック" panose="020F0502020204030204"/>
              <a:ea typeface="游ゴシック" panose="020B0400000000000000" pitchFamily="50" charset="-128"/>
              <a:cs typeface="+mn-cs"/>
            </a:endParaRPr>
          </a:p>
        </p:txBody>
      </p:sp>
      <p:sp>
        <p:nvSpPr>
          <p:cNvPr id="23" name="テキスト ボックス 22">
            <a:extLst>
              <a:ext uri="{FF2B5EF4-FFF2-40B4-BE49-F238E27FC236}">
                <a16:creationId xmlns:a16="http://schemas.microsoft.com/office/drawing/2014/main" id="{6CEB82A9-1ECF-4094-F126-A6D9AEAE81A3}"/>
              </a:ext>
            </a:extLst>
          </p:cNvPr>
          <p:cNvSpPr txBox="1"/>
          <p:nvPr/>
        </p:nvSpPr>
        <p:spPr>
          <a:xfrm>
            <a:off x="5073917" y="199335"/>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8</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4" name="テキスト ボックス 23">
            <a:extLst>
              <a:ext uri="{FF2B5EF4-FFF2-40B4-BE49-F238E27FC236}">
                <a16:creationId xmlns:a16="http://schemas.microsoft.com/office/drawing/2014/main" id="{F2F79F6C-9144-2953-34DE-DE7B0A996015}"/>
              </a:ext>
            </a:extLst>
          </p:cNvPr>
          <p:cNvSpPr txBox="1"/>
          <p:nvPr/>
        </p:nvSpPr>
        <p:spPr>
          <a:xfrm>
            <a:off x="4183653" y="3521333"/>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5" name="テキスト ボックス 24">
            <a:extLst>
              <a:ext uri="{FF2B5EF4-FFF2-40B4-BE49-F238E27FC236}">
                <a16:creationId xmlns:a16="http://schemas.microsoft.com/office/drawing/2014/main" id="{109AD2DE-CE7E-0921-5A36-52CF81937F60}"/>
              </a:ext>
            </a:extLst>
          </p:cNvPr>
          <p:cNvSpPr txBox="1"/>
          <p:nvPr/>
        </p:nvSpPr>
        <p:spPr>
          <a:xfrm>
            <a:off x="2436890" y="4536408"/>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8FF731A2-69E9-9553-3F46-4C680D4D46ED}"/>
              </a:ext>
            </a:extLst>
          </p:cNvPr>
          <p:cNvSpPr txBox="1"/>
          <p:nvPr/>
        </p:nvSpPr>
        <p:spPr>
          <a:xfrm>
            <a:off x="7590909" y="3334936"/>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3</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6" name="テキスト ボックス 25">
            <a:extLst>
              <a:ext uri="{FF2B5EF4-FFF2-40B4-BE49-F238E27FC236}">
                <a16:creationId xmlns:a16="http://schemas.microsoft.com/office/drawing/2014/main" id="{C53C6994-5CD2-4BB8-0833-C6B39BDA4136}"/>
              </a:ext>
            </a:extLst>
          </p:cNvPr>
          <p:cNvSpPr txBox="1"/>
          <p:nvPr/>
        </p:nvSpPr>
        <p:spPr>
          <a:xfrm>
            <a:off x="8656890" y="282473"/>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10</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6505ACE1-CA71-73F7-951B-047FFF40342C}"/>
              </a:ext>
            </a:extLst>
          </p:cNvPr>
          <p:cNvSpPr txBox="1"/>
          <p:nvPr/>
        </p:nvSpPr>
        <p:spPr>
          <a:xfrm>
            <a:off x="5458110" y="5887476"/>
            <a:ext cx="5311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7</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D17A246E-4CE6-4283-37DC-94B8EA3ED2AD}"/>
              </a:ext>
            </a:extLst>
          </p:cNvPr>
          <p:cNvSpPr txBox="1"/>
          <p:nvPr/>
        </p:nvSpPr>
        <p:spPr>
          <a:xfrm>
            <a:off x="9431551" y="2214002"/>
            <a:ext cx="107754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16</a:t>
            </a:r>
            <a:endParaRPr kumimoji="1" lang="ja-JP" altLang="en-US" sz="5400" b="0"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p:txBody>
      </p:sp>
      <p:sp>
        <p:nvSpPr>
          <p:cNvPr id="30" name="フローチャート: 結合子 29">
            <a:extLst>
              <a:ext uri="{FF2B5EF4-FFF2-40B4-BE49-F238E27FC236}">
                <a16:creationId xmlns:a16="http://schemas.microsoft.com/office/drawing/2014/main" id="{B98B900B-131E-9248-D842-F557C4080F03}"/>
              </a:ext>
            </a:extLst>
          </p:cNvPr>
          <p:cNvSpPr/>
          <p:nvPr/>
        </p:nvSpPr>
        <p:spPr>
          <a:xfrm>
            <a:off x="8222354" y="366332"/>
            <a:ext cx="611261" cy="584200"/>
          </a:xfrm>
          <a:prstGeom prst="flowChartConnector">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20731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2541</Words>
  <Application>Microsoft Office PowerPoint</Application>
  <PresentationFormat>ワイド画面</PresentationFormat>
  <Paragraphs>1416</Paragraphs>
  <Slides>137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137</vt:i4>
      </vt:variant>
    </vt:vector>
  </HeadingPairs>
  <TitlesOfParts>
    <vt:vector size="145" baseType="lpstr">
      <vt:lpstr>游ゴシック</vt:lpstr>
      <vt:lpstr>游ゴシック Light</vt:lpstr>
      <vt:lpstr>Aharoni</vt:lpstr>
      <vt:lpstr>Amasis MT Pro</vt:lpstr>
      <vt:lpstr>Arial</vt:lpstr>
      <vt:lpstr>Arial</vt:lpstr>
      <vt:lpstr>Jokerman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ItagakiKota</dc:creator>
  <cp:lastModifiedBy>ItagakiKota</cp:lastModifiedBy>
  <cp:revision>44</cp:revision>
  <dcterms:created xsi:type="dcterms:W3CDTF">2022-12-15T00:42:08Z</dcterms:created>
  <dcterms:modified xsi:type="dcterms:W3CDTF">2022-12-20T02:03:02Z</dcterms:modified>
</cp:coreProperties>
</file>